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  <p:sldId id="260" r:id="rId4"/>
    <p:sldId id="262" r:id="rId5"/>
    <p:sldId id="268" r:id="rId6"/>
    <p:sldId id="267" r:id="rId7"/>
    <p:sldId id="266" r:id="rId8"/>
    <p:sldId id="264" r:id="rId9"/>
    <p:sldId id="263" r:id="rId10"/>
    <p:sldId id="26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29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99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52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731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21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7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5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40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95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5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8400" y="147732"/>
            <a:ext cx="975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Интегрированная система пропуска через государственную границу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5210"/>
            <a:ext cx="9748992" cy="411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931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38" y="229014"/>
            <a:ext cx="10681118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4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26800" cy="592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883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4528" cy="601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93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57834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503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172636" cy="648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26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8400" y="147732"/>
            <a:ext cx="975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«Электронна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 очередь»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7355"/>
            <a:ext cx="9753600" cy="514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657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83" y="115912"/>
            <a:ext cx="10416451" cy="62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39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7" y="59600"/>
            <a:ext cx="11382335" cy="614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29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473879" cy="605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542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2">
      <a:dk1>
        <a:srgbClr val="2F5496"/>
      </a:dk1>
      <a:lt1>
        <a:sysClr val="window" lastClr="FFFFFF"/>
      </a:lt1>
      <a:dk2>
        <a:srgbClr val="034A90"/>
      </a:dk2>
      <a:lt2>
        <a:srgbClr val="E7E6E6"/>
      </a:lt2>
      <a:accent1>
        <a:srgbClr val="FF6600"/>
      </a:accent1>
      <a:accent2>
        <a:srgbClr val="FF66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3424</TotalTime>
  <Words>11</Words>
  <Application>Microsoft Office PowerPoint</Application>
  <PresentationFormat>Широкоэкранный</PresentationFormat>
  <Paragraphs>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Century Gothic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Work</dc:creator>
  <cp:lastModifiedBy>Борис В. Казбеков</cp:lastModifiedBy>
  <cp:revision>10</cp:revision>
  <dcterms:created xsi:type="dcterms:W3CDTF">2021-08-17T12:22:19Z</dcterms:created>
  <dcterms:modified xsi:type="dcterms:W3CDTF">2021-09-12T22:02:46Z</dcterms:modified>
</cp:coreProperties>
</file>