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309" r:id="rId4"/>
    <p:sldId id="310" r:id="rId5"/>
    <p:sldId id="311" r:id="rId6"/>
    <p:sldId id="294" r:id="rId7"/>
    <p:sldId id="316" r:id="rId8"/>
    <p:sldId id="315" r:id="rId9"/>
    <p:sldId id="317" r:id="rId10"/>
    <p:sldId id="305" r:id="rId11"/>
    <p:sldId id="297" r:id="rId12"/>
    <p:sldId id="31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0" autoAdjust="0"/>
    <p:restoredTop sz="94095" autoAdjust="0"/>
  </p:normalViewPr>
  <p:slideViewPr>
    <p:cSldViewPr snapToGrid="0">
      <p:cViewPr varScale="1">
        <p:scale>
          <a:sx n="125" d="100"/>
          <a:sy n="125" d="100"/>
        </p:scale>
        <p:origin x="60" y="8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9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3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0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C4B6-CFD4-4D24-ACA2-1223EE0B5DE5}" type="datetimeFigureOut">
              <a:rPr lang="ru-RU" smtClean="0"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emf"/><Relationship Id="rId26" Type="http://schemas.openxmlformats.org/officeDocument/2006/relationships/image" Target="../media/image67.GIF"/><Relationship Id="rId3" Type="http://schemas.openxmlformats.org/officeDocument/2006/relationships/image" Target="../media/image4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emf"/><Relationship Id="rId25" Type="http://schemas.openxmlformats.org/officeDocument/2006/relationships/image" Target="../media/image66.png"/><Relationship Id="rId2" Type="http://schemas.openxmlformats.org/officeDocument/2006/relationships/image" Target="../media/image3.jpg"/><Relationship Id="rId16" Type="http://schemas.openxmlformats.org/officeDocument/2006/relationships/image" Target="../media/image57.emf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5.jpeg"/><Relationship Id="rId5" Type="http://schemas.openxmlformats.org/officeDocument/2006/relationships/image" Target="../media/image46.png"/><Relationship Id="rId15" Type="http://schemas.openxmlformats.org/officeDocument/2006/relationships/image" Target="../media/image56.emf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emf"/><Relationship Id="rId22" Type="http://schemas.openxmlformats.org/officeDocument/2006/relationships/image" Target="../media/image63.gif"/><Relationship Id="rId27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9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01183" y="2092761"/>
            <a:ext cx="6491097" cy="1409700"/>
          </a:xfrm>
        </p:spPr>
        <p:txBody>
          <a:bodyPr>
            <a:normAutofit/>
          </a:bodyPr>
          <a:lstStyle/>
          <a:p>
            <a:pPr algn="l"/>
            <a:r>
              <a:rPr lang="ru-RU" sz="9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" sz="9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ОРОГА</a:t>
            </a:r>
            <a:endParaRPr lang="ru-RU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272" y="5125593"/>
            <a:ext cx="5695950" cy="1103313"/>
          </a:xfrm>
        </p:spPr>
        <p:txBody>
          <a:bodyPr>
            <a:noAutofit/>
          </a:bodyPr>
          <a:lstStyle/>
          <a:p>
            <a:pPr algn="l"/>
            <a:r>
              <a:rPr lang="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Криницин</a:t>
            </a:r>
          </a:p>
          <a:p>
            <a:pPr algn="l"/>
            <a:r>
              <a:rPr lang="ru-RU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иректор по цифровой трансформации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HUAWEI Enterprise Eurasia</a:t>
            </a:r>
            <a:endParaRPr lang="ru-RU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026" y="4695825"/>
            <a:ext cx="163312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9486" y="2210468"/>
            <a:ext cx="2837689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УМНАЯ</a:t>
            </a: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ПЛАТНАЯ</a:t>
            </a:r>
            <a:endParaRPr lang="ru-RU" sz="3600" dirty="0"/>
          </a:p>
        </p:txBody>
      </p:sp>
      <p:sp>
        <p:nvSpPr>
          <p:cNvPr id="6" name="Rectangle 5"/>
          <p:cNvSpPr/>
          <p:nvPr/>
        </p:nvSpPr>
        <p:spPr>
          <a:xfrm>
            <a:off x="1993392" y="3683555"/>
            <a:ext cx="865022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 КИТАЯ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усовершенствованному сбору оплаты</a:t>
            </a:r>
            <a:endParaRPr lang="ru-RU" sz="20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4F5AD61F-D05C-4890-8355-F4C7224A9A6C}"/>
              </a:ext>
            </a:extLst>
          </p:cNvPr>
          <p:cNvSpPr/>
          <p:nvPr/>
        </p:nvSpPr>
        <p:spPr>
          <a:xfrm>
            <a:off x="8472763" y="2818137"/>
            <a:ext cx="3136732" cy="3694163"/>
          </a:xfrm>
          <a:prstGeom prst="rect">
            <a:avLst/>
          </a:prstGeom>
          <a:gradFill>
            <a:gsLst>
              <a:gs pos="0">
                <a:sysClr val="window" lastClr="FFFFFF">
                  <a:alpha val="0"/>
                </a:sysClr>
              </a:gs>
              <a:gs pos="57000">
                <a:srgbClr val="378BDE">
                  <a:alpha val="11000"/>
                </a:srgbClr>
              </a:gs>
            </a:gsLst>
            <a:lin ang="0" scaled="0"/>
          </a:gradFill>
          <a:ln w="381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1219231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133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E7F9AA5D-EF80-4DB5-BEA1-74A21E55DBA7}"/>
              </a:ext>
            </a:extLst>
          </p:cNvPr>
          <p:cNvGrpSpPr/>
          <p:nvPr/>
        </p:nvGrpSpPr>
        <p:grpSpPr>
          <a:xfrm>
            <a:off x="-31246" y="2379017"/>
            <a:ext cx="12225628" cy="4478984"/>
            <a:chOff x="284480" y="1562690"/>
            <a:chExt cx="11623041" cy="4782230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63645005-AB8C-4CD2-AEE6-6D565A3A3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7" t="4613" r="5852" b="13380"/>
            <a:stretch/>
          </p:blipFill>
          <p:spPr>
            <a:xfrm>
              <a:off x="284480" y="1569720"/>
              <a:ext cx="11623041" cy="47752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673E81CE-0FC4-4D78-8EE0-023133C92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036" y="4123601"/>
              <a:ext cx="244995" cy="19599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68BF7ED7-297B-4594-A1E7-4827A4E35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916" y="3586405"/>
              <a:ext cx="244995" cy="19599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87CB8796-BFB4-463D-9845-831D72DEB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8756" y="3749757"/>
              <a:ext cx="244995" cy="19599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0926E7DC-17E3-475D-959C-445CAE972A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rgbClr val="FF3300">
                  <a:tint val="45000"/>
                  <a:satMod val="400000"/>
                </a:srgbClr>
              </a:duotone>
            </a:blip>
            <a:srcRect r="8945"/>
            <a:stretch/>
          </p:blipFill>
          <p:spPr>
            <a:xfrm>
              <a:off x="6436125" y="2985853"/>
              <a:ext cx="1495129" cy="869772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5EC37966-01AC-427A-AB19-8055C36A96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FF3300">
                  <a:tint val="45000"/>
                  <a:satMod val="400000"/>
                </a:srgbClr>
              </a:duotone>
            </a:blip>
            <a:srcRect r="16047"/>
            <a:stretch/>
          </p:blipFill>
          <p:spPr>
            <a:xfrm>
              <a:off x="6580151" y="3299125"/>
              <a:ext cx="1378517" cy="869772"/>
            </a:xfrm>
            <a:prstGeom prst="rect">
              <a:avLst/>
            </a:prstGeom>
          </p:spPr>
        </p:pic>
        <p:grpSp>
          <p:nvGrpSpPr>
            <p:cNvPr id="11" name="组合 10">
              <a:extLst>
                <a:ext uri="{FF2B5EF4-FFF2-40B4-BE49-F238E27FC236}">
                  <a16:creationId xmlns="" xmlns:a16="http://schemas.microsoft.com/office/drawing/2014/main" id="{6F585094-0503-4821-B6E0-0B8C4C564D6C}"/>
                </a:ext>
              </a:extLst>
            </p:cNvPr>
            <p:cNvGrpSpPr/>
            <p:nvPr/>
          </p:nvGrpSpPr>
          <p:grpSpPr>
            <a:xfrm>
              <a:off x="4709053" y="4221597"/>
              <a:ext cx="285425" cy="875867"/>
              <a:chOff x="3986851" y="3175743"/>
              <a:chExt cx="214069" cy="656900"/>
            </a:xfrm>
          </p:grpSpPr>
          <p:pic>
            <p:nvPicPr>
              <p:cNvPr id="28" name="图片 27">
                <a:extLst>
                  <a:ext uri="{FF2B5EF4-FFF2-40B4-BE49-F238E27FC236}">
                    <a16:creationId xmlns="" xmlns:a16="http://schemas.microsoft.com/office/drawing/2014/main" id="{21297800-7EF3-4678-B9D6-3E40269E89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3283" b="53602"/>
              <a:stretch/>
            </p:blipFill>
            <p:spPr>
              <a:xfrm>
                <a:off x="3986851" y="3175743"/>
                <a:ext cx="214069" cy="213548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="" xmlns:a16="http://schemas.microsoft.com/office/drawing/2014/main" id="{957AD0C1-0D8F-414C-84C1-97DB6FB3E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9037" y="3369808"/>
                <a:ext cx="205994" cy="462835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6E2EF2B6-D5E1-4CF5-A5CD-D6520211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308" y="4096527"/>
              <a:ext cx="338061" cy="62216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E534237F-DE4E-4517-AA65-66CD562B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0719" y="3736323"/>
              <a:ext cx="399475" cy="602767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888B6D90-073E-48A8-AE98-2154F5B21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131">
              <a:off x="1046884" y="5289287"/>
              <a:ext cx="573079" cy="364024"/>
            </a:xfrm>
            <a:prstGeom prst="rect">
              <a:avLst/>
            </a:prstGeom>
          </p:spPr>
        </p:pic>
        <p:grpSp>
          <p:nvGrpSpPr>
            <p:cNvPr id="15" name="组合 14">
              <a:extLst>
                <a:ext uri="{FF2B5EF4-FFF2-40B4-BE49-F238E27FC236}">
                  <a16:creationId xmlns="" xmlns:a16="http://schemas.microsoft.com/office/drawing/2014/main" id="{04147D87-F85C-4C31-B65C-901799A243B7}"/>
                </a:ext>
              </a:extLst>
            </p:cNvPr>
            <p:cNvGrpSpPr/>
            <p:nvPr/>
          </p:nvGrpSpPr>
          <p:grpSpPr>
            <a:xfrm>
              <a:off x="2654612" y="3782400"/>
              <a:ext cx="1459636" cy="1654337"/>
              <a:chOff x="2376354" y="2940572"/>
              <a:chExt cx="1088189" cy="1233343"/>
            </a:xfrm>
          </p:grpSpPr>
          <p:pic>
            <p:nvPicPr>
              <p:cNvPr id="23" name="图片 22">
                <a:extLst>
                  <a:ext uri="{FF2B5EF4-FFF2-40B4-BE49-F238E27FC236}">
                    <a16:creationId xmlns="" xmlns:a16="http://schemas.microsoft.com/office/drawing/2014/main" id="{E5972908-3975-40AE-B3D0-12471F577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6354" y="2940572"/>
                <a:ext cx="1088189" cy="1233343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="" xmlns:a16="http://schemas.microsoft.com/office/drawing/2014/main" id="{5235A867-A879-428F-87FD-E854C37FD7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15828">
                <a:off x="2502343" y="3025763"/>
                <a:ext cx="144254" cy="125277"/>
              </a:xfrm>
              <a:prstGeom prst="rect">
                <a:avLst/>
              </a:prstGeom>
            </p:spPr>
          </p:pic>
          <p:pic>
            <p:nvPicPr>
              <p:cNvPr id="25" name="图片 24">
                <a:extLst>
                  <a:ext uri="{FF2B5EF4-FFF2-40B4-BE49-F238E27FC236}">
                    <a16:creationId xmlns="" xmlns:a16="http://schemas.microsoft.com/office/drawing/2014/main" id="{45F83682-51D6-4AD2-9898-76A110323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031687" y="3194890"/>
                <a:ext cx="121615" cy="123701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="" xmlns:a16="http://schemas.microsoft.com/office/drawing/2014/main" id="{B350CD84-FE05-4431-8306-01A85E6939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71057" y="3143359"/>
                <a:ext cx="180325" cy="132396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="" xmlns:a16="http://schemas.microsoft.com/office/drawing/2014/main" id="{6EA7E674-FEB7-41BA-8AEB-A9BE1A6D2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251173">
                <a:off x="3209882" y="3273782"/>
                <a:ext cx="163716" cy="147306"/>
              </a:xfrm>
              <a:prstGeom prst="rect">
                <a:avLst/>
              </a:prstGeom>
            </p:spPr>
          </p:pic>
        </p:grpSp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33F573A6-5236-48B3-8D6A-519E13DED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053875" y="5272286"/>
              <a:ext cx="200171" cy="204708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B5170FBE-A1FB-42FA-9620-65CE5A378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947" b="81791"/>
            <a:stretch/>
          </p:blipFill>
          <p:spPr>
            <a:xfrm>
              <a:off x="7974169" y="2578011"/>
              <a:ext cx="509508" cy="24388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BFEF7A02-1C1A-4E32-8526-EE15B998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0226">
              <a:off x="5156972" y="3682255"/>
              <a:ext cx="585930" cy="58592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="" xmlns:a16="http://schemas.microsoft.com/office/drawing/2014/main" id="{FE482C58-77BD-4B5B-A06A-4B56DD15D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131">
              <a:off x="3117297" y="4985795"/>
              <a:ext cx="523457" cy="332504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="" xmlns:a16="http://schemas.microsoft.com/office/drawing/2014/main" id="{716E2F69-82DB-4736-81B8-0D8AB7670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rgbClr val="8064A2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2131">
              <a:off x="7142908" y="3216216"/>
              <a:ext cx="523457" cy="33250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6A101E19-8671-4183-853B-0C761426F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947" b="81791"/>
            <a:stretch/>
          </p:blipFill>
          <p:spPr>
            <a:xfrm>
              <a:off x="9631519" y="2044611"/>
              <a:ext cx="509508" cy="243883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B2EF74DE-05E0-44D5-92B8-80FF53291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r="947" b="81791"/>
            <a:stretch/>
          </p:blipFill>
          <p:spPr>
            <a:xfrm>
              <a:off x="11126944" y="1562690"/>
              <a:ext cx="509508" cy="243884"/>
            </a:xfrm>
            <a:prstGeom prst="rect">
              <a:avLst/>
            </a:prstGeom>
          </p:spPr>
        </p:pic>
      </p:grpSp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2B6B1B2A-FFAE-47FE-ABE9-AE20C5167AAB}"/>
              </a:ext>
            </a:extLst>
          </p:cNvPr>
          <p:cNvSpPr txBox="1"/>
          <p:nvPr/>
        </p:nvSpPr>
        <p:spPr>
          <a:xfrm>
            <a:off x="9493488" y="4073070"/>
            <a:ext cx="2442962" cy="20313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80000" indent="-180000" defTabSz="1219170" fontAlgn="ctr">
              <a:buSzPct val="60000"/>
              <a:buFont typeface="Wingdings" panose="05000000000000000000" pitchFamily="2" charset="2"/>
              <a:buChar char="Ø"/>
              <a:defRPr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cs typeface="Times New Roman" panose="02020603050405020304" pitchFamily="18" charset="0"/>
              </a:rPr>
              <a:t>Повышение эффективности реагирования в чрезвычайных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cs typeface="Times New Roman" panose="02020603050405020304" pitchFamily="18" charset="0"/>
              </a:rPr>
              <a:t>ситуациях</a:t>
            </a:r>
            <a:endParaRPr lang="ru-RU" sz="1000" dirty="0">
              <a:solidFill>
                <a:schemeClr val="bg2">
                  <a:lumMod val="10000"/>
                </a:schemeClr>
              </a:solidFill>
              <a:latin typeface="Arial"/>
              <a:ea typeface="微软雅黑"/>
              <a:cs typeface="Times New Roman" panose="02020603050405020304" pitchFamily="18" charset="0"/>
            </a:endParaRPr>
          </a:p>
          <a:p>
            <a:pPr marL="180000" indent="-180000" defTabSz="1219170" fontAlgn="ctr">
              <a:buSzPct val="60000"/>
              <a:buFont typeface="Wingdings" panose="05000000000000000000" pitchFamily="2" charset="2"/>
              <a:buChar char="Ø"/>
              <a:defRPr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cs typeface="Times New Roman" panose="02020603050405020304" pitchFamily="18" charset="0"/>
              </a:rPr>
              <a:t>Ускорение ликвидации последствий инцидентов в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cs typeface="Times New Roman" panose="02020603050405020304" pitchFamily="18" charset="0"/>
              </a:rPr>
              <a:t>тоннеле</a:t>
            </a:r>
            <a:endParaRPr lang="ru-RU" sz="1000" dirty="0">
              <a:solidFill>
                <a:schemeClr val="bg2">
                  <a:lumMod val="10000"/>
                </a:schemeClr>
              </a:solidFill>
              <a:latin typeface="Arial"/>
              <a:ea typeface="微软雅黑"/>
              <a:cs typeface="Times New Roman" panose="02020603050405020304" pitchFamily="18" charset="0"/>
            </a:endParaRPr>
          </a:p>
          <a:p>
            <a:pPr marL="180000" indent="-180000" defTabSz="1219170" fontAlgn="ctr">
              <a:buSzPct val="60000"/>
              <a:buFont typeface="Wingdings" panose="05000000000000000000" pitchFamily="2" charset="2"/>
              <a:buChar char="Ø"/>
              <a:defRPr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cs typeface="Times New Roman" panose="02020603050405020304" pitchFamily="18" charset="0"/>
              </a:rPr>
              <a:t>Обеспечение эффективного передвижения транспортных средств.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EBD7A8B6-6294-475F-9EE6-EF28AFF41980}"/>
              </a:ext>
            </a:extLst>
          </p:cNvPr>
          <p:cNvSpPr/>
          <p:nvPr/>
        </p:nvSpPr>
        <p:spPr>
          <a:xfrm>
            <a:off x="392849" y="251129"/>
            <a:ext cx="10698087" cy="597022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/>
          <a:p>
            <a:pPr defTabSz="1187679">
              <a:buFont typeface="Arial" panose="020B0604020202020204" pitchFamily="34" charset="0"/>
              <a:buNone/>
            </a:pP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rPr>
              <a:t>Умные тоннели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rPr>
              <a:t>с использованием технологии цифрового двойника и 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rPr>
              <a:t>функции </a:t>
            </a: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lt"/>
              </a:rPr>
              <a:t>объединения данных с радаров и видеозаписей</a:t>
            </a:r>
          </a:p>
        </p:txBody>
      </p:sp>
      <p:sp>
        <p:nvSpPr>
          <p:cNvPr id="32" name="等腰三角形 31">
            <a:extLst>
              <a:ext uri="{FF2B5EF4-FFF2-40B4-BE49-F238E27FC236}">
                <a16:creationId xmlns="" xmlns:a16="http://schemas.microsoft.com/office/drawing/2014/main" id="{1BBCB4FA-F202-4AE4-858C-52308BF690A2}"/>
              </a:ext>
            </a:extLst>
          </p:cNvPr>
          <p:cNvSpPr/>
          <p:nvPr/>
        </p:nvSpPr>
        <p:spPr>
          <a:xfrm rot="2442899">
            <a:off x="9149464" y="2753827"/>
            <a:ext cx="772068" cy="1127111"/>
          </a:xfrm>
          <a:prstGeom prst="triangle">
            <a:avLst/>
          </a:prstGeom>
          <a:gradFill>
            <a:gsLst>
              <a:gs pos="100000">
                <a:srgbClr val="C0504D">
                  <a:lumMod val="5000"/>
                  <a:lumOff val="95000"/>
                  <a:alpha val="0"/>
                </a:srgbClr>
              </a:gs>
              <a:gs pos="0">
                <a:srgbClr val="D3EBF9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78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文本框 37">
            <a:extLst>
              <a:ext uri="{FF2B5EF4-FFF2-40B4-BE49-F238E27FC236}">
                <a16:creationId xmlns="" xmlns:a16="http://schemas.microsoft.com/office/drawing/2014/main" id="{21DC6F93-D3A2-4BE5-8388-64D1B68B0924}"/>
              </a:ext>
            </a:extLst>
          </p:cNvPr>
          <p:cNvSpPr txBox="1"/>
          <p:nvPr/>
        </p:nvSpPr>
        <p:spPr>
          <a:xfrm>
            <a:off x="3362377" y="1103563"/>
            <a:ext cx="3008026" cy="666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231" font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Обнаружение возгорания</a:t>
            </a:r>
          </a:p>
        </p:txBody>
      </p:sp>
      <p:pic>
        <p:nvPicPr>
          <p:cNvPr id="34" name="图片 38">
            <a:extLst>
              <a:ext uri="{FF2B5EF4-FFF2-40B4-BE49-F238E27FC236}">
                <a16:creationId xmlns="" xmlns:a16="http://schemas.microsoft.com/office/drawing/2014/main" id="{3692BBE6-BAF1-4745-95F1-67F8EBDE63E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34" y="3362902"/>
            <a:ext cx="544429" cy="390940"/>
          </a:xfrm>
          <a:prstGeom prst="rect">
            <a:avLst/>
          </a:prstGeom>
        </p:spPr>
      </p:pic>
      <p:sp>
        <p:nvSpPr>
          <p:cNvPr id="35" name="等腰三角形 41">
            <a:extLst>
              <a:ext uri="{FF2B5EF4-FFF2-40B4-BE49-F238E27FC236}">
                <a16:creationId xmlns="" xmlns:a16="http://schemas.microsoft.com/office/drawing/2014/main" id="{1BBCB4FA-F202-4AE4-858C-52308BF690A2}"/>
              </a:ext>
            </a:extLst>
          </p:cNvPr>
          <p:cNvSpPr/>
          <p:nvPr/>
        </p:nvSpPr>
        <p:spPr>
          <a:xfrm rot="2442899">
            <a:off x="10760539" y="2306605"/>
            <a:ext cx="772068" cy="1107025"/>
          </a:xfrm>
          <a:prstGeom prst="triangle">
            <a:avLst/>
          </a:prstGeom>
          <a:gradFill>
            <a:gsLst>
              <a:gs pos="100000">
                <a:srgbClr val="C0504D">
                  <a:lumMod val="5000"/>
                  <a:lumOff val="95000"/>
                  <a:alpha val="0"/>
                </a:srgbClr>
              </a:gs>
              <a:gs pos="0">
                <a:srgbClr val="D3EBF9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78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6" name="等腰三角形 42">
            <a:extLst>
              <a:ext uri="{FF2B5EF4-FFF2-40B4-BE49-F238E27FC236}">
                <a16:creationId xmlns="" xmlns:a16="http://schemas.microsoft.com/office/drawing/2014/main" id="{1BBCB4FA-F202-4AE4-858C-52308BF690A2}"/>
              </a:ext>
            </a:extLst>
          </p:cNvPr>
          <p:cNvSpPr/>
          <p:nvPr/>
        </p:nvSpPr>
        <p:spPr>
          <a:xfrm rot="2442899">
            <a:off x="7443498" y="3248489"/>
            <a:ext cx="772068" cy="1107025"/>
          </a:xfrm>
          <a:prstGeom prst="triangle">
            <a:avLst/>
          </a:prstGeom>
          <a:gradFill>
            <a:gsLst>
              <a:gs pos="100000">
                <a:srgbClr val="C0504D">
                  <a:lumMod val="5000"/>
                  <a:lumOff val="95000"/>
                  <a:alpha val="0"/>
                </a:srgbClr>
              </a:gs>
              <a:gs pos="0">
                <a:srgbClr val="D3EBF9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78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流程图: 手动操作 3">
            <a:extLst>
              <a:ext uri="{FF2B5EF4-FFF2-40B4-BE49-F238E27FC236}"/>
            </a:extLst>
          </p:cNvPr>
          <p:cNvSpPr/>
          <p:nvPr/>
        </p:nvSpPr>
        <p:spPr bwMode="auto">
          <a:xfrm rot="16200000">
            <a:off x="2631781" y="1896463"/>
            <a:ext cx="1582819" cy="290453"/>
          </a:xfrm>
          <a:prstGeom prst="rect">
            <a:avLst/>
          </a:prstGeom>
          <a:gradFill flip="none" rotWithShape="1">
            <a:gsLst>
              <a:gs pos="48000">
                <a:srgbClr val="21DFE9">
                  <a:alpha val="0"/>
                </a:srgbClr>
              </a:gs>
              <a:gs pos="100000">
                <a:srgbClr val="21DFE9">
                  <a:alpha val="12000"/>
                </a:srgbClr>
              </a:gs>
            </a:gsLst>
            <a:lin ang="16200000" scaled="0"/>
            <a:tileRect/>
          </a:gradFill>
          <a:ln w="6350" cap="flat" cmpd="sng" algn="ctr">
            <a:gradFill>
              <a:gsLst>
                <a:gs pos="0">
                  <a:srgbClr val="4BACC6">
                    <a:alpha val="0"/>
                  </a:srgbClr>
                </a:gs>
                <a:gs pos="50000">
                  <a:srgbClr val="38C1DC"/>
                </a:gs>
                <a:gs pos="100000">
                  <a:srgbClr val="38C1DC"/>
                </a:gs>
              </a:gsLst>
              <a:lin ang="16200000" scaled="0"/>
            </a:gradFill>
            <a:prstDash val="solid"/>
            <a:miter lim="800000"/>
          </a:ln>
          <a:effectLst/>
        </p:spPr>
        <p:txBody>
          <a:bodyPr wrap="none" anchor="ctr">
            <a:noAutofit/>
          </a:bodyPr>
          <a:lstStyle/>
          <a:p>
            <a:pPr marL="0" marR="0" lvl="0" indent="0" algn="ctr" defTabSz="913412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9" name="流程图: 手动操作 3">
            <a:extLst>
              <a:ext uri="{FF2B5EF4-FFF2-40B4-BE49-F238E27FC236}"/>
            </a:extLst>
          </p:cNvPr>
          <p:cNvSpPr/>
          <p:nvPr/>
        </p:nvSpPr>
        <p:spPr bwMode="auto">
          <a:xfrm rot="16200000" flipV="1">
            <a:off x="5032418" y="1849217"/>
            <a:ext cx="1582819" cy="384940"/>
          </a:xfrm>
          <a:prstGeom prst="rect">
            <a:avLst/>
          </a:prstGeom>
          <a:gradFill flip="none" rotWithShape="1">
            <a:gsLst>
              <a:gs pos="48000">
                <a:srgbClr val="21DFE9">
                  <a:alpha val="0"/>
                </a:srgbClr>
              </a:gs>
              <a:gs pos="100000">
                <a:srgbClr val="21DFE9">
                  <a:alpha val="12000"/>
                </a:srgbClr>
              </a:gs>
            </a:gsLst>
            <a:lin ang="16200000" scaled="0"/>
            <a:tileRect/>
          </a:gradFill>
          <a:ln w="6350" cap="flat" cmpd="sng" algn="ctr">
            <a:gradFill>
              <a:gsLst>
                <a:gs pos="0">
                  <a:srgbClr val="4BACC6">
                    <a:alpha val="0"/>
                  </a:srgbClr>
                </a:gs>
                <a:gs pos="50000">
                  <a:srgbClr val="38C1DC"/>
                </a:gs>
                <a:gs pos="100000">
                  <a:srgbClr val="38C1DC"/>
                </a:gs>
              </a:gsLst>
              <a:lin ang="16200000" scaled="0"/>
            </a:gradFill>
            <a:prstDash val="solid"/>
            <a:miter lim="800000"/>
          </a:ln>
          <a:effectLst/>
        </p:spPr>
        <p:txBody>
          <a:bodyPr wrap="none" anchor="ctr">
            <a:noAutofit/>
          </a:bodyPr>
          <a:lstStyle/>
          <a:p>
            <a:pPr marL="0" marR="0" lvl="0" indent="0" algn="ctr" defTabSz="913412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44" name="图片 53">
            <a:extLst>
              <a:ext uri="{FF2B5EF4-FFF2-40B4-BE49-F238E27FC236}">
                <a16:creationId xmlns:a16="http://schemas.microsoft.com/office/drawing/2014/main" xmlns="" id="{18CF1B33-1195-4B22-A4AE-2F72B15F4963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3423190" y="1365472"/>
            <a:ext cx="2513472" cy="1390319"/>
          </a:xfrm>
          <a:prstGeom prst="rect">
            <a:avLst/>
          </a:prstGeom>
        </p:spPr>
      </p:pic>
      <p:pic>
        <p:nvPicPr>
          <p:cNvPr id="45" name="Picture 3" descr="C:\Documents and Settings\Administrator\桌面\暴风截屏20101215170211.jpg">
            <a:extLst>
              <a:ext uri="{FF2B5EF4-FFF2-40B4-BE49-F238E27FC236}">
                <a16:creationId xmlns:a16="http://schemas.microsoft.com/office/drawing/2014/main" xmlns="" id="{4AB9BA1E-F5EE-4D7B-8A7D-91402F4003D1}"/>
              </a:ext>
            </a:extLst>
          </p:cNvPr>
          <p:cNvPicPr>
            <a:picLocks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6" b="-760"/>
          <a:stretch>
            <a:fillRect/>
          </a:stretch>
        </p:blipFill>
        <p:spPr bwMode="auto">
          <a:xfrm>
            <a:off x="6205433" y="1338040"/>
            <a:ext cx="2415287" cy="139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" name="组合 55"/>
          <p:cNvGrpSpPr/>
          <p:nvPr/>
        </p:nvGrpSpPr>
        <p:grpSpPr>
          <a:xfrm>
            <a:off x="6079950" y="1263385"/>
            <a:ext cx="2738333" cy="1582820"/>
            <a:chOff x="3076020" y="448289"/>
            <a:chExt cx="2053750" cy="1187115"/>
          </a:xfrm>
        </p:grpSpPr>
        <p:sp>
          <p:nvSpPr>
            <p:cNvPr id="47" name="流程图: 手动操作 3">
              <a:extLst>
                <a:ext uri="{FF2B5EF4-FFF2-40B4-BE49-F238E27FC236}"/>
              </a:extLst>
            </p:cNvPr>
            <p:cNvSpPr/>
            <p:nvPr/>
          </p:nvSpPr>
          <p:spPr bwMode="auto">
            <a:xfrm rot="16200000">
              <a:off x="2591383" y="932927"/>
              <a:ext cx="1187114" cy="217840"/>
            </a:xfrm>
            <a:prstGeom prst="rect">
              <a:avLst/>
            </a:prstGeom>
            <a:gradFill flip="none" rotWithShape="1">
              <a:gsLst>
                <a:gs pos="48000">
                  <a:srgbClr val="21DFE9">
                    <a:alpha val="0"/>
                  </a:srgbClr>
                </a:gs>
                <a:gs pos="100000">
                  <a:srgbClr val="21DFE9">
                    <a:alpha val="12000"/>
                  </a:srgbClr>
                </a:gs>
              </a:gsLst>
              <a:lin ang="16200000" scaled="0"/>
              <a:tileRect/>
            </a:gradFill>
            <a:ln w="6350" cap="flat" cmpd="sng" algn="ctr">
              <a:gradFill>
                <a:gsLst>
                  <a:gs pos="0">
                    <a:srgbClr val="4BACC6">
                      <a:alpha val="0"/>
                    </a:srgbClr>
                  </a:gs>
                  <a:gs pos="50000">
                    <a:srgbClr val="38C1DC"/>
                  </a:gs>
                  <a:gs pos="100000">
                    <a:srgbClr val="38C1DC"/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3412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33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48" name="流程图: 手动操作 3">
              <a:extLst>
                <a:ext uri="{FF2B5EF4-FFF2-40B4-BE49-F238E27FC236}"/>
              </a:extLst>
            </p:cNvPr>
            <p:cNvSpPr/>
            <p:nvPr/>
          </p:nvSpPr>
          <p:spPr bwMode="auto">
            <a:xfrm rot="16200000" flipV="1">
              <a:off x="4391861" y="897493"/>
              <a:ext cx="1187114" cy="288705"/>
            </a:xfrm>
            <a:prstGeom prst="rect">
              <a:avLst/>
            </a:prstGeom>
            <a:gradFill flip="none" rotWithShape="1">
              <a:gsLst>
                <a:gs pos="48000">
                  <a:srgbClr val="21DFE9">
                    <a:alpha val="0"/>
                  </a:srgbClr>
                </a:gs>
                <a:gs pos="100000">
                  <a:srgbClr val="21DFE9">
                    <a:alpha val="12000"/>
                  </a:srgbClr>
                </a:gs>
              </a:gsLst>
              <a:lin ang="16200000" scaled="0"/>
              <a:tileRect/>
            </a:gradFill>
            <a:ln w="6350" cap="flat" cmpd="sng" algn="ctr">
              <a:gradFill>
                <a:gsLst>
                  <a:gs pos="0">
                    <a:srgbClr val="4BACC6">
                      <a:alpha val="0"/>
                    </a:srgbClr>
                  </a:gs>
                  <a:gs pos="50000">
                    <a:srgbClr val="38C1DC"/>
                  </a:gs>
                  <a:gs pos="100000">
                    <a:srgbClr val="38C1DC"/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3412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33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sp>
        <p:nvSpPr>
          <p:cNvPr id="49" name="文本框 58">
            <a:extLst>
              <a:ext uri="{FF2B5EF4-FFF2-40B4-BE49-F238E27FC236}">
                <a16:creationId xmlns="" xmlns:a16="http://schemas.microsoft.com/office/drawing/2014/main" id="{21DC6F93-D3A2-4BE5-8388-64D1B68B0924}"/>
              </a:ext>
            </a:extLst>
          </p:cNvPr>
          <p:cNvSpPr txBox="1"/>
          <p:nvPr/>
        </p:nvSpPr>
        <p:spPr>
          <a:xfrm>
            <a:off x="6165378" y="874397"/>
            <a:ext cx="2501976" cy="1241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231" font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Обнаружение брошенных предметов</a:t>
            </a:r>
          </a:p>
        </p:txBody>
      </p:sp>
      <p:pic>
        <p:nvPicPr>
          <p:cNvPr id="50" name="图片 5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43592" y="1362205"/>
            <a:ext cx="2364689" cy="1339429"/>
          </a:xfrm>
          <a:prstGeom prst="rect">
            <a:avLst/>
          </a:prstGeom>
        </p:spPr>
      </p:pic>
      <p:grpSp>
        <p:nvGrpSpPr>
          <p:cNvPr id="51" name="组合 60"/>
          <p:cNvGrpSpPr/>
          <p:nvPr/>
        </p:nvGrpSpPr>
        <p:grpSpPr>
          <a:xfrm>
            <a:off x="8940916" y="1236441"/>
            <a:ext cx="2738333" cy="1582820"/>
            <a:chOff x="3076020" y="448289"/>
            <a:chExt cx="2053750" cy="1187115"/>
          </a:xfrm>
        </p:grpSpPr>
        <p:sp>
          <p:nvSpPr>
            <p:cNvPr id="52" name="流程图: 手动操作 3">
              <a:extLst>
                <a:ext uri="{FF2B5EF4-FFF2-40B4-BE49-F238E27FC236}"/>
              </a:extLst>
            </p:cNvPr>
            <p:cNvSpPr/>
            <p:nvPr/>
          </p:nvSpPr>
          <p:spPr bwMode="auto">
            <a:xfrm rot="16200000">
              <a:off x="2591383" y="932927"/>
              <a:ext cx="1187114" cy="217840"/>
            </a:xfrm>
            <a:prstGeom prst="rect">
              <a:avLst/>
            </a:prstGeom>
            <a:gradFill flip="none" rotWithShape="1">
              <a:gsLst>
                <a:gs pos="48000">
                  <a:srgbClr val="21DFE9">
                    <a:alpha val="0"/>
                  </a:srgbClr>
                </a:gs>
                <a:gs pos="100000">
                  <a:srgbClr val="21DFE9">
                    <a:alpha val="12000"/>
                  </a:srgbClr>
                </a:gs>
              </a:gsLst>
              <a:lin ang="16200000" scaled="0"/>
              <a:tileRect/>
            </a:gradFill>
            <a:ln w="6350" cap="flat" cmpd="sng" algn="ctr">
              <a:gradFill>
                <a:gsLst>
                  <a:gs pos="0">
                    <a:srgbClr val="4BACC6">
                      <a:alpha val="0"/>
                    </a:srgbClr>
                  </a:gs>
                  <a:gs pos="50000">
                    <a:srgbClr val="38C1DC"/>
                  </a:gs>
                  <a:gs pos="100000">
                    <a:srgbClr val="38C1DC"/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3412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33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53" name="流程图: 手动操作 3">
              <a:extLst>
                <a:ext uri="{FF2B5EF4-FFF2-40B4-BE49-F238E27FC236}"/>
              </a:extLst>
            </p:cNvPr>
            <p:cNvSpPr/>
            <p:nvPr/>
          </p:nvSpPr>
          <p:spPr bwMode="auto">
            <a:xfrm rot="16200000" flipV="1">
              <a:off x="4391861" y="897493"/>
              <a:ext cx="1187114" cy="288705"/>
            </a:xfrm>
            <a:prstGeom prst="rect">
              <a:avLst/>
            </a:prstGeom>
            <a:gradFill flip="none" rotWithShape="1">
              <a:gsLst>
                <a:gs pos="48000">
                  <a:srgbClr val="21DFE9">
                    <a:alpha val="0"/>
                  </a:srgbClr>
                </a:gs>
                <a:gs pos="100000">
                  <a:srgbClr val="21DFE9">
                    <a:alpha val="12000"/>
                  </a:srgbClr>
                </a:gs>
              </a:gsLst>
              <a:lin ang="16200000" scaled="0"/>
              <a:tileRect/>
            </a:gradFill>
            <a:ln w="6350" cap="flat" cmpd="sng" algn="ctr">
              <a:gradFill>
                <a:gsLst>
                  <a:gs pos="0">
                    <a:srgbClr val="4BACC6">
                      <a:alpha val="0"/>
                    </a:srgbClr>
                  </a:gs>
                  <a:gs pos="50000">
                    <a:srgbClr val="38C1DC"/>
                  </a:gs>
                  <a:gs pos="100000">
                    <a:srgbClr val="38C1DC"/>
                  </a:gs>
                </a:gsLst>
                <a:lin ang="16200000" scaled="0"/>
              </a:gradFill>
              <a:prstDash val="solid"/>
              <a:miter lim="800000"/>
            </a:ln>
            <a:effectLst/>
          </p:spPr>
          <p:txBody>
            <a:bodyPr wrap="none" anchor="ctr">
              <a:noAutofit/>
            </a:bodyPr>
            <a:lstStyle/>
            <a:p>
              <a:pPr marL="0" marR="0" lvl="0" indent="0" algn="ctr" defTabSz="913412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33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</p:grpSp>
      <p:sp>
        <p:nvSpPr>
          <p:cNvPr id="54" name="文本框 63">
            <a:extLst>
              <a:ext uri="{FF2B5EF4-FFF2-40B4-BE49-F238E27FC236}">
                <a16:creationId xmlns="" xmlns:a16="http://schemas.microsoft.com/office/drawing/2014/main" id="{21DC6F93-D3A2-4BE5-8388-64D1B68B0924}"/>
              </a:ext>
            </a:extLst>
          </p:cNvPr>
          <p:cNvSpPr txBox="1"/>
          <p:nvPr/>
        </p:nvSpPr>
        <p:spPr>
          <a:xfrm>
            <a:off x="8928602" y="1084264"/>
            <a:ext cx="2794668" cy="6669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231" font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Обнаружение пешеходов</a:t>
            </a:r>
          </a:p>
        </p:txBody>
      </p:sp>
      <p:sp>
        <p:nvSpPr>
          <p:cNvPr id="55" name="矩形 64"/>
          <p:cNvSpPr/>
          <p:nvPr/>
        </p:nvSpPr>
        <p:spPr bwMode="auto">
          <a:xfrm>
            <a:off x="11090936" y="2073644"/>
            <a:ext cx="203372" cy="335443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121917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矩形 65"/>
          <p:cNvSpPr/>
          <p:nvPr/>
        </p:nvSpPr>
        <p:spPr bwMode="auto">
          <a:xfrm>
            <a:off x="9899527" y="2180101"/>
            <a:ext cx="203372" cy="335443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121917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矩形 66"/>
          <p:cNvSpPr/>
          <p:nvPr/>
        </p:nvSpPr>
        <p:spPr bwMode="auto">
          <a:xfrm>
            <a:off x="10242772" y="1967544"/>
            <a:ext cx="203372" cy="335443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121917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9900"/>
              </a:buClr>
              <a:buSzPct val="60000"/>
              <a:buFont typeface="Wingdings" pitchFamily="2" charset="2"/>
              <a:buChar char="n"/>
              <a:tabLst/>
              <a:defRPr/>
            </a:pP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8" name="等腰三角形 67">
            <a:extLst>
              <a:ext uri="{FF2B5EF4-FFF2-40B4-BE49-F238E27FC236}">
                <a16:creationId xmlns="" xmlns:a16="http://schemas.microsoft.com/office/drawing/2014/main" id="{1BBCB4FA-F202-4AE4-858C-52308BF690A2}"/>
              </a:ext>
            </a:extLst>
          </p:cNvPr>
          <p:cNvSpPr/>
          <p:nvPr/>
        </p:nvSpPr>
        <p:spPr>
          <a:xfrm rot="1933184">
            <a:off x="2177808" y="4770593"/>
            <a:ext cx="1073364" cy="1107025"/>
          </a:xfrm>
          <a:prstGeom prst="triangle">
            <a:avLst/>
          </a:prstGeom>
          <a:gradFill>
            <a:gsLst>
              <a:gs pos="100000">
                <a:srgbClr val="C0504D">
                  <a:lumMod val="5000"/>
                  <a:lumOff val="95000"/>
                  <a:alpha val="0"/>
                </a:srgbClr>
              </a:gs>
              <a:gs pos="0">
                <a:srgbClr val="D3EBF9"/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78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9" name="矩形 69"/>
          <p:cNvSpPr/>
          <p:nvPr/>
        </p:nvSpPr>
        <p:spPr>
          <a:xfrm>
            <a:off x="38578" y="1109039"/>
            <a:ext cx="3233682" cy="10618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0000" indent="-180000" defTabSz="1799099" fontAlgn="ctr">
              <a:buSzPct val="60000"/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Предупреждение об опасности за пределами прямой видимости: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Функция корректировки траектории движения на основе данных с радара, работающая на расстоянии до 100 м, а также мониторинг </a:t>
            </a:r>
            <a:endParaRPr lang="" sz="1200" dirty="0" smtClean="0">
              <a:solidFill>
                <a:schemeClr val="bg2">
                  <a:lumMod val="10000"/>
                </a:schemeClr>
              </a:solidFill>
              <a:latin typeface="Arial"/>
              <a:ea typeface="微软雅黑"/>
              <a:sym typeface="Arial" panose="020B0604020202020204" pitchFamily="34" charset="0"/>
            </a:endParaRPr>
          </a:p>
          <a:p>
            <a:pPr marL="361950" defTabSz="1799099" fontAlgn="ctr">
              <a:buSzPct val="60000"/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слепых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зон </a:t>
            </a:r>
            <a:r>
              <a:rPr lang="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а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втомобилей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и отслеживание траектории движения в реальном времени.</a:t>
            </a:r>
          </a:p>
        </p:txBody>
      </p:sp>
      <p:sp>
        <p:nvSpPr>
          <p:cNvPr id="60" name="矩形 70"/>
          <p:cNvSpPr/>
          <p:nvPr/>
        </p:nvSpPr>
        <p:spPr>
          <a:xfrm>
            <a:off x="220622" y="3153700"/>
            <a:ext cx="7031724" cy="13849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0000" indent="-180000" defTabSz="1799099" fontAlgn="ctr">
              <a:buSzPct val="60000"/>
              <a:buFont typeface="Wingdings" panose="05000000000000000000" pitchFamily="2" charset="2"/>
              <a:buChar char="Ø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Предупреждение о ДТП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: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время автоматического обнаружения дорожных происшествий составляет менее 8 с. Предоставление информации о ДТП, погодных условиях, повреждениях дорожного покрытия и других данных в режиме реального </a:t>
            </a:r>
            <a:r>
              <a:rPr lang="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                    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времени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для предупреждения ТС о необходимости корректировки </a:t>
            </a:r>
            <a:r>
              <a:rPr lang="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                                   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маршрутов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во избежание рисков дорожной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  <a:sym typeface="Arial" panose="020B0604020202020204" pitchFamily="34" charset="0"/>
              </a:rPr>
              <a:t>безопасности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/>
              <a:ea typeface="微软雅黑"/>
              <a:sym typeface="Arial" panose="020B0604020202020204" pitchFamily="34" charset="0"/>
            </a:endParaRPr>
          </a:p>
        </p:txBody>
      </p:sp>
      <p:pic>
        <p:nvPicPr>
          <p:cNvPr id="61" name="图片 71" descr="GIF图(1)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91327" y="5475695"/>
            <a:ext cx="4516405" cy="1187957"/>
          </a:xfrm>
          <a:prstGeom prst="rect">
            <a:avLst/>
          </a:prstGeom>
        </p:spPr>
      </p:pic>
      <p:sp>
        <p:nvSpPr>
          <p:cNvPr id="62" name="文本框 72">
            <a:extLst>
              <a:ext uri="{FF2B5EF4-FFF2-40B4-BE49-F238E27FC236}">
                <a16:creationId xmlns="" xmlns:a16="http://schemas.microsoft.com/office/drawing/2014/main" id="{21DC6F93-D3A2-4BE5-8388-64D1B68B0924}"/>
              </a:ext>
            </a:extLst>
          </p:cNvPr>
          <p:cNvSpPr txBox="1"/>
          <p:nvPr/>
        </p:nvSpPr>
        <p:spPr>
          <a:xfrm>
            <a:off x="7488329" y="4779595"/>
            <a:ext cx="2111961" cy="954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219231" fontAlgn="ctr"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Визуализированный тоннель с многомерным анализом данных</a:t>
            </a:r>
          </a:p>
        </p:txBody>
      </p:sp>
      <p:sp>
        <p:nvSpPr>
          <p:cNvPr id="63" name="矩形 77"/>
          <p:cNvSpPr/>
          <p:nvPr/>
        </p:nvSpPr>
        <p:spPr>
          <a:xfrm>
            <a:off x="3587132" y="5537007"/>
            <a:ext cx="3982929" cy="119801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 defTabSz="1799099" fontAlgn="ctr">
              <a:buSzPct val="60000"/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Интеллектуальная </a:t>
            </a:r>
            <a:endParaRPr lang="" sz="1000" b="1" dirty="0" smtClean="0">
              <a:solidFill>
                <a:schemeClr val="bg2">
                  <a:lumMod val="10000"/>
                </a:schemeClr>
              </a:solidFill>
              <a:latin typeface="Arial"/>
              <a:ea typeface="微软雅黑"/>
            </a:endParaRPr>
          </a:p>
          <a:p>
            <a:pPr algn="r" defTabSz="1799099" fontAlgn="ctr">
              <a:buSzPct val="60000"/>
            </a:pPr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навигация</a:t>
            </a: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:</a:t>
            </a: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с </a:t>
            </a: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привязкой к </a:t>
            </a:r>
            <a:endParaRPr lang="" sz="1000" dirty="0" smtClean="0">
              <a:solidFill>
                <a:schemeClr val="bg2">
                  <a:lumMod val="10000"/>
                </a:schemeClr>
              </a:solidFill>
              <a:latin typeface="Arial"/>
              <a:ea typeface="微软雅黑"/>
            </a:endParaRPr>
          </a:p>
          <a:p>
            <a:pPr algn="r" defTabSz="1799099" fontAlgn="ctr">
              <a:buSzPct val="60000"/>
            </a:pP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полосе </a:t>
            </a: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движения (с точностью до 50 см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).</a:t>
            </a:r>
            <a:endParaRPr lang="" sz="1000" dirty="0" smtClean="0">
              <a:solidFill>
                <a:schemeClr val="bg2">
                  <a:lumMod val="10000"/>
                </a:schemeClr>
              </a:solidFill>
              <a:latin typeface="Arial"/>
              <a:ea typeface="微软雅黑"/>
            </a:endParaRPr>
          </a:p>
          <a:p>
            <a:pPr algn="r" defTabSz="1799099" fontAlgn="ctr">
              <a:buSzPct val="60000"/>
            </a:pP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Глобальный </a:t>
            </a: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анализ данных о дорожном </a:t>
            </a:r>
            <a:endParaRPr lang="" sz="1000" dirty="0" smtClean="0">
              <a:solidFill>
                <a:schemeClr val="bg2">
                  <a:lumMod val="10000"/>
                </a:schemeClr>
              </a:solidFill>
              <a:latin typeface="Arial"/>
              <a:ea typeface="微软雅黑"/>
            </a:endParaRPr>
          </a:p>
          <a:p>
            <a:pPr algn="r" defTabSz="1799099" fontAlgn="ctr">
              <a:buSzPct val="60000"/>
            </a:pP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движении </a:t>
            </a: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и навигация на основе его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результатов,</a:t>
            </a:r>
            <a:r>
              <a:rPr lang="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а </a:t>
            </a: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также предоставление информации о проведении ремонтно-строительных работ и заторах в реальном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/>
                <a:ea typeface="微软雅黑"/>
              </a:rPr>
              <a:t>времени</a:t>
            </a:r>
            <a:endParaRPr lang="ru-RU" sz="1000" dirty="0">
              <a:solidFill>
                <a:schemeClr val="bg2">
                  <a:lumMod val="10000"/>
                </a:schemeClr>
              </a:solidFill>
              <a:latin typeface="Arial"/>
              <a:ea typeface="微软雅黑"/>
            </a:endParaRPr>
          </a:p>
        </p:txBody>
      </p:sp>
      <p:pic>
        <p:nvPicPr>
          <p:cNvPr id="64" name="图片 79"/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433" y="1356623"/>
            <a:ext cx="2415287" cy="1365159"/>
          </a:xfrm>
          <a:prstGeom prst="rect">
            <a:avLst/>
          </a:prstGeom>
          <a:noFill/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042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标题 1"/>
          <p:cNvSpPr txBox="1">
            <a:spLocks/>
          </p:cNvSpPr>
          <p:nvPr/>
        </p:nvSpPr>
        <p:spPr>
          <a:xfrm>
            <a:off x="841629" y="300341"/>
            <a:ext cx="10341270" cy="597022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>
            <a:lvl1pPr marL="0" indent="0" algn="l" defTabSz="1218316" rtl="0" eaLnBrk="1" latinLnBrk="0" hangingPunct="1">
              <a:lnSpc>
                <a:spcPts val="3428"/>
              </a:lnSpc>
              <a:spcBef>
                <a:spcPts val="0"/>
              </a:spcBef>
              <a:buFont typeface="Arial" pitchFamily="34" charset="0"/>
              <a:buNone/>
              <a:defRPr sz="3198" kern="1200" baseline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593310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59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87254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33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780563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07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373873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079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967181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1127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4435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47745" indent="0" algn="ctr" defTabSz="1218316" rtl="0" eaLnBrk="1" latinLnBrk="0" hangingPunct="1">
              <a:spcBef>
                <a:spcPct val="20000"/>
              </a:spcBef>
              <a:buFont typeface="Arial" pitchFamily="34" charset="0"/>
              <a:buNone/>
              <a:defRPr sz="20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876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Достижения. Динамическая карта, предоставляющая точную информацию о дорожной обстановке для поддержки практически всепогодных дорожных сервисов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3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445" y="1270000"/>
            <a:ext cx="9595755" cy="525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31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3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12245">
                <p:cTn id="12" fill="remove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026" y="4695825"/>
            <a:ext cx="1633124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7800" y="2982628"/>
            <a:ext cx="6416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3600" dirty="0">
              <a:solidFill>
                <a:srgbClr val="2F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9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直接连接符 2"/>
          <p:cNvCxnSpPr/>
          <p:nvPr/>
        </p:nvCxnSpPr>
        <p:spPr>
          <a:xfrm>
            <a:off x="256872" y="2961932"/>
            <a:ext cx="2168696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3"/>
          <p:cNvCxnSpPr/>
          <p:nvPr/>
        </p:nvCxnSpPr>
        <p:spPr>
          <a:xfrm>
            <a:off x="3018141" y="2609516"/>
            <a:ext cx="1802047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4"/>
          <p:cNvCxnSpPr/>
          <p:nvPr/>
        </p:nvCxnSpPr>
        <p:spPr>
          <a:xfrm flipV="1">
            <a:off x="2447137" y="2599536"/>
            <a:ext cx="549333" cy="33034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5"/>
          <p:cNvCxnSpPr/>
          <p:nvPr/>
        </p:nvCxnSpPr>
        <p:spPr>
          <a:xfrm flipV="1">
            <a:off x="4838617" y="2328061"/>
            <a:ext cx="572117" cy="281456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6"/>
          <p:cNvCxnSpPr/>
          <p:nvPr/>
        </p:nvCxnSpPr>
        <p:spPr>
          <a:xfrm>
            <a:off x="5338276" y="2316676"/>
            <a:ext cx="2784979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"/>
          <p:cNvCxnSpPr/>
          <p:nvPr/>
        </p:nvCxnSpPr>
        <p:spPr>
          <a:xfrm flipV="1">
            <a:off x="8111997" y="2030469"/>
            <a:ext cx="644480" cy="288465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8"/>
          <p:cNvCxnSpPr/>
          <p:nvPr/>
        </p:nvCxnSpPr>
        <p:spPr>
          <a:xfrm>
            <a:off x="8816209" y="2039594"/>
            <a:ext cx="2866732" cy="0"/>
          </a:xfrm>
          <a:prstGeom prst="line">
            <a:avLst/>
          </a:prstGeom>
          <a:ln w="19050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9"/>
          <p:cNvSpPr/>
          <p:nvPr/>
        </p:nvSpPr>
        <p:spPr>
          <a:xfrm>
            <a:off x="2925226" y="3611827"/>
            <a:ext cx="2235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366" indent="-171366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Связь, мониторинг и сбор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оплаты за проезд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marL="171366" indent="-171366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Сетевой мониторинг</a:t>
            </a:r>
          </a:p>
          <a:p>
            <a:pPr marL="171366" indent="-171366"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Сетевая оплата за проезд и автоматический сбор оплаты (ETC)</a:t>
            </a:r>
          </a:p>
        </p:txBody>
      </p:sp>
      <p:sp>
        <p:nvSpPr>
          <p:cNvPr id="79" name="矩形 10"/>
          <p:cNvSpPr/>
          <p:nvPr/>
        </p:nvSpPr>
        <p:spPr>
          <a:xfrm>
            <a:off x="9037576" y="2174293"/>
            <a:ext cx="294820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867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80" name="矩形 11"/>
          <p:cNvSpPr/>
          <p:nvPr/>
        </p:nvSpPr>
        <p:spPr>
          <a:xfrm>
            <a:off x="389470" y="3761637"/>
            <a:ext cx="2235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025" indent="-200025">
              <a:buFont typeface="Wingdings" panose="05000000000000000000" pitchFamily="2" charset="2"/>
              <a:buChar char="ü"/>
              <a:tabLst>
                <a:tab pos="180975" algn="l"/>
              </a:tabLst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Разработка, стандартизация и производство продуктов информатизации автомобильных дорог</a:t>
            </a:r>
          </a:p>
          <a:p>
            <a:endParaRPr lang="en-US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81" name="TextBox 131"/>
          <p:cNvSpPr txBox="1"/>
          <p:nvPr/>
        </p:nvSpPr>
        <p:spPr>
          <a:xfrm>
            <a:off x="3004609" y="2119495"/>
            <a:ext cx="1894472" cy="477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991" tIns="64495" rIns="128991" bIns="64495" rtlCol="0" anchor="ctr"/>
          <a:lstStyle/>
          <a:p>
            <a:pPr algn="ctr">
              <a:buClr>
                <a:srgbClr val="CC9900"/>
              </a:buClr>
              <a:defRPr/>
            </a:pPr>
            <a:r>
              <a:rPr lang="ru-RU" sz="16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Внедрение ИКТ</a:t>
            </a:r>
          </a:p>
        </p:txBody>
      </p:sp>
      <p:cxnSp>
        <p:nvCxnSpPr>
          <p:cNvPr id="82" name="直接箭头连接符 26"/>
          <p:cNvCxnSpPr/>
          <p:nvPr/>
        </p:nvCxnSpPr>
        <p:spPr bwMode="auto">
          <a:xfrm>
            <a:off x="-13568" y="5889026"/>
            <a:ext cx="11811907" cy="0"/>
          </a:xfrm>
          <a:prstGeom prst="straightConnector1">
            <a:avLst/>
          </a:prstGeom>
          <a:ln w="6350">
            <a:solidFill>
              <a:schemeClr val="bg2">
                <a:lumMod val="10000"/>
              </a:schemeClr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3" name="Picture 2" descr="C:\Users\l00228727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86018" y="5673488"/>
            <a:ext cx="526565" cy="204721"/>
          </a:xfrm>
          <a:prstGeom prst="rect">
            <a:avLst/>
          </a:prstGeom>
          <a:ln>
            <a:headEnd type="none" w="med" len="med"/>
            <a:tailEnd type="arrow"/>
          </a:ln>
        </p:spPr>
      </p:pic>
      <p:pic>
        <p:nvPicPr>
          <p:cNvPr id="84" name="Picture 2" descr="C:\Users\l00228727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41911" y="5656292"/>
            <a:ext cx="526565" cy="204721"/>
          </a:xfrm>
          <a:prstGeom prst="rect">
            <a:avLst/>
          </a:prstGeom>
          <a:ln>
            <a:headEnd type="none" w="med" len="med"/>
            <a:tailEnd type="arrow"/>
          </a:ln>
        </p:spPr>
      </p:pic>
      <p:sp>
        <p:nvSpPr>
          <p:cNvPr id="85" name="AutoShape 52"/>
          <p:cNvSpPr>
            <a:spLocks/>
          </p:cNvSpPr>
          <p:nvPr/>
        </p:nvSpPr>
        <p:spPr bwMode="auto">
          <a:xfrm>
            <a:off x="3120273" y="5677894"/>
            <a:ext cx="290848" cy="212312"/>
          </a:xfrm>
          <a:custGeom>
            <a:avLst/>
            <a:gdLst>
              <a:gd name="T0" fmla="*/ 207 w 21600"/>
              <a:gd name="T1" fmla="*/ 3 h 21600"/>
              <a:gd name="T2" fmla="*/ 149 w 21600"/>
              <a:gd name="T3" fmla="*/ 19 h 21600"/>
              <a:gd name="T4" fmla="*/ 98 w 21600"/>
              <a:gd name="T5" fmla="*/ 49 h 21600"/>
              <a:gd name="T6" fmla="*/ 56 w 21600"/>
              <a:gd name="T7" fmla="*/ 89 h 21600"/>
              <a:gd name="T8" fmla="*/ 25 w 21600"/>
              <a:gd name="T9" fmla="*/ 139 h 21600"/>
              <a:gd name="T10" fmla="*/ 5 w 21600"/>
              <a:gd name="T11" fmla="*/ 195 h 21600"/>
              <a:gd name="T12" fmla="*/ 0 w 21600"/>
              <a:gd name="T13" fmla="*/ 257 h 21600"/>
              <a:gd name="T14" fmla="*/ 11 w 21600"/>
              <a:gd name="T15" fmla="*/ 317 h 21600"/>
              <a:gd name="T16" fmla="*/ 36 w 21600"/>
              <a:gd name="T17" fmla="*/ 371 h 21600"/>
              <a:gd name="T18" fmla="*/ 72 w 21600"/>
              <a:gd name="T19" fmla="*/ 418 h 21600"/>
              <a:gd name="T20" fmla="*/ 118 w 21600"/>
              <a:gd name="T21" fmla="*/ 454 h 21600"/>
              <a:gd name="T22" fmla="*/ 172 w 21600"/>
              <a:gd name="T23" fmla="*/ 478 h 21600"/>
              <a:gd name="T24" fmla="*/ 232 w 21600"/>
              <a:gd name="T25" fmla="*/ 489 h 21600"/>
              <a:gd name="T26" fmla="*/ 294 w 21600"/>
              <a:gd name="T27" fmla="*/ 484 h 21600"/>
              <a:gd name="T28" fmla="*/ 350 w 21600"/>
              <a:gd name="T29" fmla="*/ 465 h 21600"/>
              <a:gd name="T30" fmla="*/ 400 w 21600"/>
              <a:gd name="T31" fmla="*/ 433 h 21600"/>
              <a:gd name="T32" fmla="*/ 440 w 21600"/>
              <a:gd name="T33" fmla="*/ 391 h 21600"/>
              <a:gd name="T34" fmla="*/ 470 w 21600"/>
              <a:gd name="T35" fmla="*/ 340 h 21600"/>
              <a:gd name="T36" fmla="*/ 486 w 21600"/>
              <a:gd name="T37" fmla="*/ 282 h 21600"/>
              <a:gd name="T38" fmla="*/ 488 w 21600"/>
              <a:gd name="T39" fmla="*/ 219 h 21600"/>
              <a:gd name="T40" fmla="*/ 474 w 21600"/>
              <a:gd name="T41" fmla="*/ 160 h 21600"/>
              <a:gd name="T42" fmla="*/ 447 w 21600"/>
              <a:gd name="T43" fmla="*/ 108 h 21600"/>
              <a:gd name="T44" fmla="*/ 409 w 21600"/>
              <a:gd name="T45" fmla="*/ 63 h 21600"/>
              <a:gd name="T46" fmla="*/ 361 w 21600"/>
              <a:gd name="T47" fmla="*/ 30 h 21600"/>
              <a:gd name="T48" fmla="*/ 306 w 21600"/>
              <a:gd name="T49" fmla="*/ 8 h 21600"/>
              <a:gd name="T50" fmla="*/ 245 w 21600"/>
              <a:gd name="T51" fmla="*/ 0 h 21600"/>
              <a:gd name="T52" fmla="*/ 210 w 21600"/>
              <a:gd name="T53" fmla="*/ 470 h 21600"/>
              <a:gd name="T54" fmla="*/ 156 w 21600"/>
              <a:gd name="T55" fmla="*/ 454 h 21600"/>
              <a:gd name="T56" fmla="*/ 109 w 21600"/>
              <a:gd name="T57" fmla="*/ 427 h 21600"/>
              <a:gd name="T58" fmla="*/ 69 w 21600"/>
              <a:gd name="T59" fmla="*/ 389 h 21600"/>
              <a:gd name="T60" fmla="*/ 40 w 21600"/>
              <a:gd name="T61" fmla="*/ 343 h 21600"/>
              <a:gd name="T62" fmla="*/ 22 w 21600"/>
              <a:gd name="T63" fmla="*/ 290 h 21600"/>
              <a:gd name="T64" fmla="*/ 18 w 21600"/>
              <a:gd name="T65" fmla="*/ 233 h 21600"/>
              <a:gd name="T66" fmla="*/ 28 w 21600"/>
              <a:gd name="T67" fmla="*/ 177 h 21600"/>
              <a:gd name="T68" fmla="*/ 50 w 21600"/>
              <a:gd name="T69" fmla="*/ 127 h 21600"/>
              <a:gd name="T70" fmla="*/ 84 w 21600"/>
              <a:gd name="T71" fmla="*/ 84 h 21600"/>
              <a:gd name="T72" fmla="*/ 127 w 21600"/>
              <a:gd name="T73" fmla="*/ 50 h 21600"/>
              <a:gd name="T74" fmla="*/ 177 w 21600"/>
              <a:gd name="T75" fmla="*/ 27 h 21600"/>
              <a:gd name="T76" fmla="*/ 233 w 21600"/>
              <a:gd name="T77" fmla="*/ 17 h 21600"/>
              <a:gd name="T78" fmla="*/ 290 w 21600"/>
              <a:gd name="T79" fmla="*/ 22 h 21600"/>
              <a:gd name="T80" fmla="*/ 343 w 21600"/>
              <a:gd name="T81" fmla="*/ 39 h 21600"/>
              <a:gd name="T82" fmla="*/ 389 w 21600"/>
              <a:gd name="T83" fmla="*/ 69 h 21600"/>
              <a:gd name="T84" fmla="*/ 427 w 21600"/>
              <a:gd name="T85" fmla="*/ 109 h 21600"/>
              <a:gd name="T86" fmla="*/ 454 w 21600"/>
              <a:gd name="T87" fmla="*/ 156 h 21600"/>
              <a:gd name="T88" fmla="*/ 469 w 21600"/>
              <a:gd name="T89" fmla="*/ 210 h 21600"/>
              <a:gd name="T90" fmla="*/ 471 w 21600"/>
              <a:gd name="T91" fmla="*/ 268 h 21600"/>
              <a:gd name="T92" fmla="*/ 458 w 21600"/>
              <a:gd name="T93" fmla="*/ 323 h 21600"/>
              <a:gd name="T94" fmla="*/ 433 w 21600"/>
              <a:gd name="T95" fmla="*/ 372 h 21600"/>
              <a:gd name="T96" fmla="*/ 398 w 21600"/>
              <a:gd name="T97" fmla="*/ 413 h 21600"/>
              <a:gd name="T98" fmla="*/ 353 w 21600"/>
              <a:gd name="T99" fmla="*/ 445 h 21600"/>
              <a:gd name="T100" fmla="*/ 301 w 21600"/>
              <a:gd name="T101" fmla="*/ 465 h 21600"/>
              <a:gd name="T102" fmla="*/ 245 w 21600"/>
              <a:gd name="T103" fmla="*/ 472 h 21600"/>
              <a:gd name="T104" fmla="*/ 336 w 21600"/>
              <a:gd name="T105" fmla="*/ 112 h 21600"/>
              <a:gd name="T106" fmla="*/ 319 w 21600"/>
              <a:gd name="T107" fmla="*/ 298 h 21600"/>
              <a:gd name="T108" fmla="*/ 189 w 21600"/>
              <a:gd name="T109" fmla="*/ 230 h 21600"/>
              <a:gd name="T110" fmla="*/ 172 w 21600"/>
              <a:gd name="T111" fmla="*/ 298 h 21600"/>
              <a:gd name="T112" fmla="*/ 135 w 21600"/>
              <a:gd name="T113" fmla="*/ 349 h 21600"/>
              <a:gd name="T114" fmla="*/ 262 w 21600"/>
              <a:gd name="T115" fmla="*/ 186 h 21600"/>
              <a:gd name="T116" fmla="*/ 245 w 21600"/>
              <a:gd name="T117" fmla="*/ 298 h 2160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1600" h="21600">
                <a:moveTo>
                  <a:pt x="10811" y="0"/>
                </a:moveTo>
                <a:lnTo>
                  <a:pt x="10811" y="0"/>
                </a:lnTo>
                <a:lnTo>
                  <a:pt x="10246" y="22"/>
                </a:lnTo>
                <a:lnTo>
                  <a:pt x="9704" y="65"/>
                </a:lnTo>
                <a:lnTo>
                  <a:pt x="9161" y="130"/>
                </a:lnTo>
                <a:lnTo>
                  <a:pt x="8640" y="217"/>
                </a:lnTo>
                <a:lnTo>
                  <a:pt x="8119" y="348"/>
                </a:lnTo>
                <a:lnTo>
                  <a:pt x="7598" y="478"/>
                </a:lnTo>
                <a:lnTo>
                  <a:pt x="7099" y="652"/>
                </a:lnTo>
                <a:lnTo>
                  <a:pt x="6599" y="847"/>
                </a:lnTo>
                <a:lnTo>
                  <a:pt x="6122" y="1065"/>
                </a:lnTo>
                <a:lnTo>
                  <a:pt x="5666" y="1304"/>
                </a:lnTo>
                <a:lnTo>
                  <a:pt x="5210" y="1565"/>
                </a:lnTo>
                <a:lnTo>
                  <a:pt x="4776" y="1847"/>
                </a:lnTo>
                <a:lnTo>
                  <a:pt x="4342" y="2151"/>
                </a:lnTo>
                <a:lnTo>
                  <a:pt x="3951" y="2477"/>
                </a:lnTo>
                <a:lnTo>
                  <a:pt x="3560" y="2803"/>
                </a:lnTo>
                <a:lnTo>
                  <a:pt x="3169" y="3173"/>
                </a:lnTo>
                <a:lnTo>
                  <a:pt x="2822" y="3542"/>
                </a:lnTo>
                <a:lnTo>
                  <a:pt x="2475" y="3933"/>
                </a:lnTo>
                <a:lnTo>
                  <a:pt x="2149" y="4346"/>
                </a:lnTo>
                <a:lnTo>
                  <a:pt x="1845" y="4759"/>
                </a:lnTo>
                <a:lnTo>
                  <a:pt x="1585" y="5215"/>
                </a:lnTo>
                <a:lnTo>
                  <a:pt x="1324" y="5650"/>
                </a:lnTo>
                <a:lnTo>
                  <a:pt x="1085" y="6128"/>
                </a:lnTo>
                <a:lnTo>
                  <a:pt x="868" y="6606"/>
                </a:lnTo>
                <a:lnTo>
                  <a:pt x="673" y="7084"/>
                </a:lnTo>
                <a:lnTo>
                  <a:pt x="499" y="7606"/>
                </a:lnTo>
                <a:lnTo>
                  <a:pt x="347" y="8105"/>
                </a:lnTo>
                <a:lnTo>
                  <a:pt x="239" y="8627"/>
                </a:lnTo>
                <a:lnTo>
                  <a:pt x="130" y="9170"/>
                </a:lnTo>
                <a:lnTo>
                  <a:pt x="65" y="9692"/>
                </a:lnTo>
                <a:lnTo>
                  <a:pt x="22" y="10257"/>
                </a:lnTo>
                <a:lnTo>
                  <a:pt x="0" y="10800"/>
                </a:lnTo>
                <a:lnTo>
                  <a:pt x="22" y="11365"/>
                </a:lnTo>
                <a:lnTo>
                  <a:pt x="65" y="11908"/>
                </a:lnTo>
                <a:lnTo>
                  <a:pt x="130" y="12452"/>
                </a:lnTo>
                <a:lnTo>
                  <a:pt x="239" y="12973"/>
                </a:lnTo>
                <a:lnTo>
                  <a:pt x="347" y="13495"/>
                </a:lnTo>
                <a:lnTo>
                  <a:pt x="499" y="14016"/>
                </a:lnTo>
                <a:lnTo>
                  <a:pt x="673" y="14516"/>
                </a:lnTo>
                <a:lnTo>
                  <a:pt x="868" y="15016"/>
                </a:lnTo>
                <a:lnTo>
                  <a:pt x="1085" y="15494"/>
                </a:lnTo>
                <a:lnTo>
                  <a:pt x="1324" y="15950"/>
                </a:lnTo>
                <a:lnTo>
                  <a:pt x="1585" y="16406"/>
                </a:lnTo>
                <a:lnTo>
                  <a:pt x="1845" y="16841"/>
                </a:lnTo>
                <a:lnTo>
                  <a:pt x="2149" y="17276"/>
                </a:lnTo>
                <a:lnTo>
                  <a:pt x="2475" y="17667"/>
                </a:lnTo>
                <a:lnTo>
                  <a:pt x="2822" y="18058"/>
                </a:lnTo>
                <a:lnTo>
                  <a:pt x="3169" y="18449"/>
                </a:lnTo>
                <a:lnTo>
                  <a:pt x="3560" y="18797"/>
                </a:lnTo>
                <a:lnTo>
                  <a:pt x="3951" y="19144"/>
                </a:lnTo>
                <a:lnTo>
                  <a:pt x="4342" y="19470"/>
                </a:lnTo>
                <a:lnTo>
                  <a:pt x="4776" y="19753"/>
                </a:lnTo>
                <a:lnTo>
                  <a:pt x="5210" y="20035"/>
                </a:lnTo>
                <a:lnTo>
                  <a:pt x="5666" y="20296"/>
                </a:lnTo>
                <a:lnTo>
                  <a:pt x="6122" y="20535"/>
                </a:lnTo>
                <a:lnTo>
                  <a:pt x="6599" y="20753"/>
                </a:lnTo>
                <a:lnTo>
                  <a:pt x="7099" y="20948"/>
                </a:lnTo>
                <a:lnTo>
                  <a:pt x="7598" y="21122"/>
                </a:lnTo>
                <a:lnTo>
                  <a:pt x="8119" y="21274"/>
                </a:lnTo>
                <a:lnTo>
                  <a:pt x="8640" y="21383"/>
                </a:lnTo>
                <a:lnTo>
                  <a:pt x="9161" y="21491"/>
                </a:lnTo>
                <a:lnTo>
                  <a:pt x="9704" y="21557"/>
                </a:lnTo>
                <a:lnTo>
                  <a:pt x="10246" y="21600"/>
                </a:lnTo>
                <a:lnTo>
                  <a:pt x="10811" y="21600"/>
                </a:lnTo>
                <a:lnTo>
                  <a:pt x="11354" y="21600"/>
                </a:lnTo>
                <a:lnTo>
                  <a:pt x="11896" y="21557"/>
                </a:lnTo>
                <a:lnTo>
                  <a:pt x="12439" y="21491"/>
                </a:lnTo>
                <a:lnTo>
                  <a:pt x="12982" y="21383"/>
                </a:lnTo>
                <a:lnTo>
                  <a:pt x="13503" y="21274"/>
                </a:lnTo>
                <a:lnTo>
                  <a:pt x="14002" y="21122"/>
                </a:lnTo>
                <a:lnTo>
                  <a:pt x="14501" y="20948"/>
                </a:lnTo>
                <a:lnTo>
                  <a:pt x="15001" y="20753"/>
                </a:lnTo>
                <a:lnTo>
                  <a:pt x="15478" y="20535"/>
                </a:lnTo>
                <a:lnTo>
                  <a:pt x="15934" y="20296"/>
                </a:lnTo>
                <a:lnTo>
                  <a:pt x="16390" y="20035"/>
                </a:lnTo>
                <a:lnTo>
                  <a:pt x="16824" y="19753"/>
                </a:lnTo>
                <a:lnTo>
                  <a:pt x="17258" y="19470"/>
                </a:lnTo>
                <a:lnTo>
                  <a:pt x="17671" y="19144"/>
                </a:lnTo>
                <a:lnTo>
                  <a:pt x="18062" y="18797"/>
                </a:lnTo>
                <a:lnTo>
                  <a:pt x="18431" y="18449"/>
                </a:lnTo>
                <a:lnTo>
                  <a:pt x="18800" y="18058"/>
                </a:lnTo>
                <a:lnTo>
                  <a:pt x="19125" y="17667"/>
                </a:lnTo>
                <a:lnTo>
                  <a:pt x="19451" y="17276"/>
                </a:lnTo>
                <a:lnTo>
                  <a:pt x="19755" y="16841"/>
                </a:lnTo>
                <a:lnTo>
                  <a:pt x="20037" y="16406"/>
                </a:lnTo>
                <a:lnTo>
                  <a:pt x="20297" y="15950"/>
                </a:lnTo>
                <a:lnTo>
                  <a:pt x="20536" y="15494"/>
                </a:lnTo>
                <a:lnTo>
                  <a:pt x="20753" y="15016"/>
                </a:lnTo>
                <a:lnTo>
                  <a:pt x="20949" y="14516"/>
                </a:lnTo>
                <a:lnTo>
                  <a:pt x="21101" y="14016"/>
                </a:lnTo>
                <a:lnTo>
                  <a:pt x="21253" y="13495"/>
                </a:lnTo>
                <a:lnTo>
                  <a:pt x="21383" y="12973"/>
                </a:lnTo>
                <a:lnTo>
                  <a:pt x="21470" y="12452"/>
                </a:lnTo>
                <a:lnTo>
                  <a:pt x="21535" y="11908"/>
                </a:lnTo>
                <a:lnTo>
                  <a:pt x="21578" y="11365"/>
                </a:lnTo>
                <a:lnTo>
                  <a:pt x="21600" y="10800"/>
                </a:lnTo>
                <a:lnTo>
                  <a:pt x="21578" y="10257"/>
                </a:lnTo>
                <a:lnTo>
                  <a:pt x="21535" y="9692"/>
                </a:lnTo>
                <a:lnTo>
                  <a:pt x="21470" y="9170"/>
                </a:lnTo>
                <a:lnTo>
                  <a:pt x="21383" y="8627"/>
                </a:lnTo>
                <a:lnTo>
                  <a:pt x="21253" y="8105"/>
                </a:lnTo>
                <a:lnTo>
                  <a:pt x="21101" y="7606"/>
                </a:lnTo>
                <a:lnTo>
                  <a:pt x="20949" y="7084"/>
                </a:lnTo>
                <a:lnTo>
                  <a:pt x="20753" y="6606"/>
                </a:lnTo>
                <a:lnTo>
                  <a:pt x="20536" y="6128"/>
                </a:lnTo>
                <a:lnTo>
                  <a:pt x="20297" y="5650"/>
                </a:lnTo>
                <a:lnTo>
                  <a:pt x="20037" y="5215"/>
                </a:lnTo>
                <a:lnTo>
                  <a:pt x="19755" y="4759"/>
                </a:lnTo>
                <a:lnTo>
                  <a:pt x="19451" y="4346"/>
                </a:lnTo>
                <a:lnTo>
                  <a:pt x="19125" y="3933"/>
                </a:lnTo>
                <a:lnTo>
                  <a:pt x="18800" y="3542"/>
                </a:lnTo>
                <a:lnTo>
                  <a:pt x="18431" y="3173"/>
                </a:lnTo>
                <a:lnTo>
                  <a:pt x="18062" y="2803"/>
                </a:lnTo>
                <a:lnTo>
                  <a:pt x="17671" y="2477"/>
                </a:lnTo>
                <a:lnTo>
                  <a:pt x="17258" y="2151"/>
                </a:lnTo>
                <a:lnTo>
                  <a:pt x="16824" y="1847"/>
                </a:lnTo>
                <a:lnTo>
                  <a:pt x="16390" y="1565"/>
                </a:lnTo>
                <a:lnTo>
                  <a:pt x="15934" y="1304"/>
                </a:lnTo>
                <a:lnTo>
                  <a:pt x="15478" y="1065"/>
                </a:lnTo>
                <a:lnTo>
                  <a:pt x="15001" y="847"/>
                </a:lnTo>
                <a:lnTo>
                  <a:pt x="14501" y="652"/>
                </a:lnTo>
                <a:lnTo>
                  <a:pt x="14002" y="478"/>
                </a:lnTo>
                <a:lnTo>
                  <a:pt x="13503" y="348"/>
                </a:lnTo>
                <a:lnTo>
                  <a:pt x="12982" y="217"/>
                </a:lnTo>
                <a:lnTo>
                  <a:pt x="12439" y="130"/>
                </a:lnTo>
                <a:lnTo>
                  <a:pt x="11896" y="65"/>
                </a:lnTo>
                <a:lnTo>
                  <a:pt x="11354" y="22"/>
                </a:lnTo>
                <a:lnTo>
                  <a:pt x="10811" y="0"/>
                </a:lnTo>
                <a:close/>
                <a:moveTo>
                  <a:pt x="10811" y="20861"/>
                </a:moveTo>
                <a:lnTo>
                  <a:pt x="10811" y="20861"/>
                </a:lnTo>
                <a:lnTo>
                  <a:pt x="10290" y="20839"/>
                </a:lnTo>
                <a:lnTo>
                  <a:pt x="9769" y="20796"/>
                </a:lnTo>
                <a:lnTo>
                  <a:pt x="9270" y="20753"/>
                </a:lnTo>
                <a:lnTo>
                  <a:pt x="8792" y="20644"/>
                </a:lnTo>
                <a:lnTo>
                  <a:pt x="8293" y="20535"/>
                </a:lnTo>
                <a:lnTo>
                  <a:pt x="7815" y="20405"/>
                </a:lnTo>
                <a:lnTo>
                  <a:pt x="7359" y="20253"/>
                </a:lnTo>
                <a:lnTo>
                  <a:pt x="6903" y="20057"/>
                </a:lnTo>
                <a:lnTo>
                  <a:pt x="6447" y="19862"/>
                </a:lnTo>
                <a:lnTo>
                  <a:pt x="6013" y="19644"/>
                </a:lnTo>
                <a:lnTo>
                  <a:pt x="5601" y="19405"/>
                </a:lnTo>
                <a:lnTo>
                  <a:pt x="5188" y="19144"/>
                </a:lnTo>
                <a:lnTo>
                  <a:pt x="4798" y="18862"/>
                </a:lnTo>
                <a:lnTo>
                  <a:pt x="4429" y="18558"/>
                </a:lnTo>
                <a:lnTo>
                  <a:pt x="4059" y="18254"/>
                </a:lnTo>
                <a:lnTo>
                  <a:pt x="3712" y="17906"/>
                </a:lnTo>
                <a:lnTo>
                  <a:pt x="3365" y="17558"/>
                </a:lnTo>
                <a:lnTo>
                  <a:pt x="3061" y="17189"/>
                </a:lnTo>
                <a:lnTo>
                  <a:pt x="2757" y="16819"/>
                </a:lnTo>
                <a:lnTo>
                  <a:pt x="2475" y="16428"/>
                </a:lnTo>
                <a:lnTo>
                  <a:pt x="2214" y="16015"/>
                </a:lnTo>
                <a:lnTo>
                  <a:pt x="1975" y="15602"/>
                </a:lnTo>
                <a:lnTo>
                  <a:pt x="1758" y="15168"/>
                </a:lnTo>
                <a:lnTo>
                  <a:pt x="1541" y="14711"/>
                </a:lnTo>
                <a:lnTo>
                  <a:pt x="1368" y="14255"/>
                </a:lnTo>
                <a:lnTo>
                  <a:pt x="1216" y="13799"/>
                </a:lnTo>
                <a:lnTo>
                  <a:pt x="1085" y="13321"/>
                </a:lnTo>
                <a:lnTo>
                  <a:pt x="955" y="12821"/>
                </a:lnTo>
                <a:lnTo>
                  <a:pt x="868" y="12343"/>
                </a:lnTo>
                <a:lnTo>
                  <a:pt x="803" y="11821"/>
                </a:lnTo>
                <a:lnTo>
                  <a:pt x="782" y="11322"/>
                </a:lnTo>
                <a:lnTo>
                  <a:pt x="760" y="10800"/>
                </a:lnTo>
                <a:lnTo>
                  <a:pt x="782" y="10278"/>
                </a:lnTo>
                <a:lnTo>
                  <a:pt x="803" y="9779"/>
                </a:lnTo>
                <a:lnTo>
                  <a:pt x="868" y="9279"/>
                </a:lnTo>
                <a:lnTo>
                  <a:pt x="955" y="8779"/>
                </a:lnTo>
                <a:lnTo>
                  <a:pt x="1085" y="8301"/>
                </a:lnTo>
                <a:lnTo>
                  <a:pt x="1216" y="7823"/>
                </a:lnTo>
                <a:lnTo>
                  <a:pt x="1368" y="7345"/>
                </a:lnTo>
                <a:lnTo>
                  <a:pt x="1541" y="6889"/>
                </a:lnTo>
                <a:lnTo>
                  <a:pt x="1758" y="6454"/>
                </a:lnTo>
                <a:lnTo>
                  <a:pt x="1975" y="6019"/>
                </a:lnTo>
                <a:lnTo>
                  <a:pt x="2214" y="5606"/>
                </a:lnTo>
                <a:lnTo>
                  <a:pt x="2475" y="5194"/>
                </a:lnTo>
                <a:lnTo>
                  <a:pt x="2757" y="4802"/>
                </a:lnTo>
                <a:lnTo>
                  <a:pt x="3061" y="4411"/>
                </a:lnTo>
                <a:lnTo>
                  <a:pt x="3365" y="4042"/>
                </a:lnTo>
                <a:lnTo>
                  <a:pt x="3712" y="3694"/>
                </a:lnTo>
                <a:lnTo>
                  <a:pt x="4059" y="3368"/>
                </a:lnTo>
                <a:lnTo>
                  <a:pt x="4429" y="3042"/>
                </a:lnTo>
                <a:lnTo>
                  <a:pt x="4798" y="2760"/>
                </a:lnTo>
                <a:lnTo>
                  <a:pt x="5188" y="2477"/>
                </a:lnTo>
                <a:lnTo>
                  <a:pt x="5601" y="2216"/>
                </a:lnTo>
                <a:lnTo>
                  <a:pt x="6013" y="1977"/>
                </a:lnTo>
                <a:lnTo>
                  <a:pt x="6447" y="1738"/>
                </a:lnTo>
                <a:lnTo>
                  <a:pt x="6903" y="1543"/>
                </a:lnTo>
                <a:lnTo>
                  <a:pt x="7359" y="1369"/>
                </a:lnTo>
                <a:lnTo>
                  <a:pt x="7815" y="1195"/>
                </a:lnTo>
                <a:lnTo>
                  <a:pt x="8293" y="1065"/>
                </a:lnTo>
                <a:lnTo>
                  <a:pt x="8792" y="956"/>
                </a:lnTo>
                <a:lnTo>
                  <a:pt x="9270" y="869"/>
                </a:lnTo>
                <a:lnTo>
                  <a:pt x="9769" y="804"/>
                </a:lnTo>
                <a:lnTo>
                  <a:pt x="10290" y="761"/>
                </a:lnTo>
                <a:lnTo>
                  <a:pt x="10811" y="761"/>
                </a:lnTo>
                <a:lnTo>
                  <a:pt x="11310" y="761"/>
                </a:lnTo>
                <a:lnTo>
                  <a:pt x="11831" y="804"/>
                </a:lnTo>
                <a:lnTo>
                  <a:pt x="12330" y="869"/>
                </a:lnTo>
                <a:lnTo>
                  <a:pt x="12830" y="956"/>
                </a:lnTo>
                <a:lnTo>
                  <a:pt x="13307" y="1065"/>
                </a:lnTo>
                <a:lnTo>
                  <a:pt x="13785" y="1195"/>
                </a:lnTo>
                <a:lnTo>
                  <a:pt x="14263" y="1369"/>
                </a:lnTo>
                <a:lnTo>
                  <a:pt x="14718" y="1543"/>
                </a:lnTo>
                <a:lnTo>
                  <a:pt x="15153" y="1738"/>
                </a:lnTo>
                <a:lnTo>
                  <a:pt x="15587" y="1977"/>
                </a:lnTo>
                <a:lnTo>
                  <a:pt x="15999" y="2216"/>
                </a:lnTo>
                <a:lnTo>
                  <a:pt x="16412" y="2477"/>
                </a:lnTo>
                <a:lnTo>
                  <a:pt x="16802" y="2760"/>
                </a:lnTo>
                <a:lnTo>
                  <a:pt x="17193" y="3042"/>
                </a:lnTo>
                <a:lnTo>
                  <a:pt x="17562" y="3368"/>
                </a:lnTo>
                <a:lnTo>
                  <a:pt x="17910" y="3694"/>
                </a:lnTo>
                <a:lnTo>
                  <a:pt x="18235" y="4042"/>
                </a:lnTo>
                <a:lnTo>
                  <a:pt x="18561" y="4411"/>
                </a:lnTo>
                <a:lnTo>
                  <a:pt x="18843" y="4802"/>
                </a:lnTo>
                <a:lnTo>
                  <a:pt x="19125" y="5194"/>
                </a:lnTo>
                <a:lnTo>
                  <a:pt x="19386" y="5606"/>
                </a:lnTo>
                <a:lnTo>
                  <a:pt x="19625" y="6019"/>
                </a:lnTo>
                <a:lnTo>
                  <a:pt x="19863" y="6454"/>
                </a:lnTo>
                <a:lnTo>
                  <a:pt x="20059" y="6889"/>
                </a:lnTo>
                <a:lnTo>
                  <a:pt x="20232" y="7345"/>
                </a:lnTo>
                <a:lnTo>
                  <a:pt x="20384" y="7823"/>
                </a:lnTo>
                <a:lnTo>
                  <a:pt x="20536" y="8301"/>
                </a:lnTo>
                <a:lnTo>
                  <a:pt x="20645" y="8779"/>
                </a:lnTo>
                <a:lnTo>
                  <a:pt x="20732" y="9279"/>
                </a:lnTo>
                <a:lnTo>
                  <a:pt x="20797" y="9779"/>
                </a:lnTo>
                <a:lnTo>
                  <a:pt x="20840" y="10278"/>
                </a:lnTo>
                <a:lnTo>
                  <a:pt x="20840" y="10800"/>
                </a:lnTo>
                <a:lnTo>
                  <a:pt x="20840" y="11322"/>
                </a:lnTo>
                <a:lnTo>
                  <a:pt x="20797" y="11821"/>
                </a:lnTo>
                <a:lnTo>
                  <a:pt x="20732" y="12343"/>
                </a:lnTo>
                <a:lnTo>
                  <a:pt x="20645" y="12821"/>
                </a:lnTo>
                <a:lnTo>
                  <a:pt x="20536" y="13321"/>
                </a:lnTo>
                <a:lnTo>
                  <a:pt x="20384" y="13799"/>
                </a:lnTo>
                <a:lnTo>
                  <a:pt x="20232" y="14255"/>
                </a:lnTo>
                <a:lnTo>
                  <a:pt x="20059" y="14711"/>
                </a:lnTo>
                <a:lnTo>
                  <a:pt x="19863" y="15168"/>
                </a:lnTo>
                <a:lnTo>
                  <a:pt x="19625" y="15602"/>
                </a:lnTo>
                <a:lnTo>
                  <a:pt x="19386" y="16015"/>
                </a:lnTo>
                <a:lnTo>
                  <a:pt x="19125" y="16428"/>
                </a:lnTo>
                <a:lnTo>
                  <a:pt x="18843" y="16819"/>
                </a:lnTo>
                <a:lnTo>
                  <a:pt x="18561" y="17189"/>
                </a:lnTo>
                <a:lnTo>
                  <a:pt x="18235" y="17558"/>
                </a:lnTo>
                <a:lnTo>
                  <a:pt x="17910" y="17906"/>
                </a:lnTo>
                <a:lnTo>
                  <a:pt x="17562" y="18254"/>
                </a:lnTo>
                <a:lnTo>
                  <a:pt x="17193" y="18558"/>
                </a:lnTo>
                <a:lnTo>
                  <a:pt x="16802" y="18862"/>
                </a:lnTo>
                <a:lnTo>
                  <a:pt x="16412" y="19144"/>
                </a:lnTo>
                <a:lnTo>
                  <a:pt x="15999" y="19405"/>
                </a:lnTo>
                <a:lnTo>
                  <a:pt x="15587" y="19644"/>
                </a:lnTo>
                <a:lnTo>
                  <a:pt x="15153" y="19862"/>
                </a:lnTo>
                <a:lnTo>
                  <a:pt x="14718" y="20057"/>
                </a:lnTo>
                <a:lnTo>
                  <a:pt x="14263" y="20253"/>
                </a:lnTo>
                <a:lnTo>
                  <a:pt x="13785" y="20405"/>
                </a:lnTo>
                <a:lnTo>
                  <a:pt x="13307" y="20535"/>
                </a:lnTo>
                <a:lnTo>
                  <a:pt x="12830" y="20644"/>
                </a:lnTo>
                <a:lnTo>
                  <a:pt x="12330" y="20753"/>
                </a:lnTo>
                <a:lnTo>
                  <a:pt x="11831" y="20796"/>
                </a:lnTo>
                <a:lnTo>
                  <a:pt x="11310" y="20839"/>
                </a:lnTo>
                <a:lnTo>
                  <a:pt x="10811" y="20861"/>
                </a:lnTo>
                <a:close/>
                <a:moveTo>
                  <a:pt x="14849" y="4955"/>
                </a:moveTo>
                <a:lnTo>
                  <a:pt x="12439" y="4955"/>
                </a:lnTo>
                <a:lnTo>
                  <a:pt x="12439" y="13907"/>
                </a:lnTo>
                <a:lnTo>
                  <a:pt x="14849" y="13907"/>
                </a:lnTo>
                <a:lnTo>
                  <a:pt x="14849" y="4955"/>
                </a:lnTo>
                <a:close/>
                <a:moveTo>
                  <a:pt x="14089" y="13147"/>
                </a:moveTo>
                <a:lnTo>
                  <a:pt x="13199" y="13147"/>
                </a:lnTo>
                <a:lnTo>
                  <a:pt x="13199" y="5693"/>
                </a:lnTo>
                <a:lnTo>
                  <a:pt x="14089" y="5693"/>
                </a:lnTo>
                <a:lnTo>
                  <a:pt x="14089" y="13147"/>
                </a:lnTo>
                <a:close/>
                <a:moveTo>
                  <a:pt x="8336" y="10170"/>
                </a:moveTo>
                <a:lnTo>
                  <a:pt x="5926" y="10170"/>
                </a:lnTo>
                <a:lnTo>
                  <a:pt x="5926" y="13907"/>
                </a:lnTo>
                <a:lnTo>
                  <a:pt x="8336" y="13907"/>
                </a:lnTo>
                <a:lnTo>
                  <a:pt x="8336" y="10170"/>
                </a:lnTo>
                <a:close/>
                <a:moveTo>
                  <a:pt x="7576" y="13147"/>
                </a:moveTo>
                <a:lnTo>
                  <a:pt x="6686" y="13147"/>
                </a:lnTo>
                <a:lnTo>
                  <a:pt x="6686" y="10909"/>
                </a:lnTo>
                <a:lnTo>
                  <a:pt x="7576" y="10909"/>
                </a:lnTo>
                <a:lnTo>
                  <a:pt x="7576" y="13147"/>
                </a:lnTo>
                <a:close/>
                <a:moveTo>
                  <a:pt x="5970" y="15429"/>
                </a:moveTo>
                <a:lnTo>
                  <a:pt x="14892" y="15429"/>
                </a:lnTo>
                <a:lnTo>
                  <a:pt x="14892" y="14668"/>
                </a:lnTo>
                <a:lnTo>
                  <a:pt x="5970" y="14668"/>
                </a:lnTo>
                <a:lnTo>
                  <a:pt x="5970" y="15429"/>
                </a:lnTo>
                <a:close/>
                <a:moveTo>
                  <a:pt x="11592" y="8214"/>
                </a:moveTo>
                <a:lnTo>
                  <a:pt x="9183" y="8214"/>
                </a:lnTo>
                <a:lnTo>
                  <a:pt x="9183" y="13907"/>
                </a:lnTo>
                <a:lnTo>
                  <a:pt x="11592" y="13907"/>
                </a:lnTo>
                <a:lnTo>
                  <a:pt x="11592" y="8214"/>
                </a:lnTo>
                <a:close/>
                <a:moveTo>
                  <a:pt x="10833" y="13147"/>
                </a:moveTo>
                <a:lnTo>
                  <a:pt x="9943" y="13147"/>
                </a:lnTo>
                <a:lnTo>
                  <a:pt x="9943" y="8953"/>
                </a:lnTo>
                <a:lnTo>
                  <a:pt x="10833" y="8953"/>
                </a:lnTo>
                <a:lnTo>
                  <a:pt x="10833" y="13147"/>
                </a:lnTo>
                <a:close/>
                <a:moveTo>
                  <a:pt x="10833" y="13147"/>
                </a:move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lIns="0" tIns="0" rIns="0" bIns="0"/>
          <a:lstStyle/>
          <a:p>
            <a:pPr defTabSz="1151487">
              <a:defRPr/>
            </a:pPr>
            <a:endParaRPr lang="zh-CN" altLang="en-US" sz="1067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sp>
        <p:nvSpPr>
          <p:cNvPr id="86" name="椭圆 17"/>
          <p:cNvSpPr/>
          <p:nvPr/>
        </p:nvSpPr>
        <p:spPr bwMode="auto">
          <a:xfrm>
            <a:off x="2925227" y="5881237"/>
            <a:ext cx="113431" cy="82793"/>
          </a:xfrm>
          <a:prstGeom prst="ellipse">
            <a:avLst/>
          </a:prstGeom>
          <a:noFill/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84" tIns="60943" rIns="121884" bIns="6094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zh-CN" altLang="en-US" sz="10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87" name="Picture 2" descr="C:\Users\l00228727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633701" y="5673488"/>
            <a:ext cx="526565" cy="204721"/>
          </a:xfrm>
          <a:prstGeom prst="rect">
            <a:avLst/>
          </a:prstGeom>
          <a:ln>
            <a:headEnd type="none" w="med" len="med"/>
            <a:tailEnd type="arrow"/>
          </a:ln>
        </p:spPr>
      </p:pic>
      <p:pic>
        <p:nvPicPr>
          <p:cNvPr id="88" name="Picture 2" descr="C:\Users\l00228727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740709" y="5673488"/>
            <a:ext cx="526565" cy="204721"/>
          </a:xfrm>
          <a:prstGeom prst="rect">
            <a:avLst/>
          </a:prstGeom>
          <a:ln>
            <a:headEnd type="none" w="med" len="med"/>
            <a:tailEnd type="arrow"/>
          </a:ln>
        </p:spPr>
      </p:pic>
      <p:sp>
        <p:nvSpPr>
          <p:cNvPr id="89" name="闪电形 13"/>
          <p:cNvSpPr>
            <a:spLocks noChangeArrowheads="1"/>
          </p:cNvSpPr>
          <p:nvPr/>
        </p:nvSpPr>
        <p:spPr bwMode="auto">
          <a:xfrm rot="6180000">
            <a:off x="5379365" y="5601978"/>
            <a:ext cx="112156" cy="370745"/>
          </a:xfrm>
          <a:prstGeom prst="lightningBolt">
            <a:avLst/>
          </a:prstGeom>
          <a:solidFill>
            <a:srgbClr val="00B0F0"/>
          </a:solidFill>
          <a:ln w="15875" algn="ctr">
            <a:noFill/>
            <a:round/>
            <a:headEnd/>
            <a:tailEnd/>
          </a:ln>
        </p:spPr>
        <p:txBody>
          <a:bodyPr lIns="71979" tIns="14395" rIns="71979" bIns="14395" anchor="ctr"/>
          <a:lstStyle/>
          <a:p>
            <a:pPr algn="ctr" eaLnBrk="0" hangingPunct="0"/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pic>
        <p:nvPicPr>
          <p:cNvPr id="90" name="Picture 43" descr="http://www.clker.com/cliparts/e/7/5/e/11949849161257289955radio_wireless_tower_cor_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906" y="5613593"/>
            <a:ext cx="246339" cy="251156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</p:pic>
      <p:sp>
        <p:nvSpPr>
          <p:cNvPr id="91" name="TextBox 80"/>
          <p:cNvSpPr txBox="1"/>
          <p:nvPr/>
        </p:nvSpPr>
        <p:spPr>
          <a:xfrm>
            <a:off x="750627" y="5890206"/>
            <a:ext cx="953792" cy="345693"/>
          </a:xfrm>
          <a:prstGeom prst="rect">
            <a:avLst/>
          </a:prstGeom>
          <a:noFill/>
        </p:spPr>
        <p:txBody>
          <a:bodyPr wrap="square" lIns="128991" tIns="64495" rIns="128991" bIns="64495" rtlCol="0">
            <a:spAutoFit/>
          </a:bodyPr>
          <a:lstStyle/>
          <a:p>
            <a:r>
              <a:rPr lang="ru-RU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2000 г.</a:t>
            </a:r>
          </a:p>
        </p:txBody>
      </p:sp>
      <p:sp>
        <p:nvSpPr>
          <p:cNvPr id="92" name="TextBox 81"/>
          <p:cNvSpPr txBox="1"/>
          <p:nvPr/>
        </p:nvSpPr>
        <p:spPr>
          <a:xfrm>
            <a:off x="2456603" y="5872833"/>
            <a:ext cx="953792" cy="345693"/>
          </a:xfrm>
          <a:prstGeom prst="rect">
            <a:avLst/>
          </a:prstGeom>
          <a:noFill/>
        </p:spPr>
        <p:txBody>
          <a:bodyPr wrap="square" lIns="128991" tIns="64495" rIns="128991" bIns="64495" rtlCol="0">
            <a:spAutoFit/>
          </a:bodyPr>
          <a:lstStyle/>
          <a:p>
            <a:r>
              <a:rPr lang="ru-RU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2010 г.</a:t>
            </a:r>
          </a:p>
        </p:txBody>
      </p:sp>
      <p:sp>
        <p:nvSpPr>
          <p:cNvPr id="93" name="TextBox 82"/>
          <p:cNvSpPr txBox="1"/>
          <p:nvPr/>
        </p:nvSpPr>
        <p:spPr>
          <a:xfrm>
            <a:off x="4533142" y="5900880"/>
            <a:ext cx="953792" cy="345693"/>
          </a:xfrm>
          <a:prstGeom prst="rect">
            <a:avLst/>
          </a:prstGeom>
          <a:noFill/>
        </p:spPr>
        <p:txBody>
          <a:bodyPr wrap="square" lIns="128991" tIns="64495" rIns="128991" bIns="64495" rtlCol="0">
            <a:spAutoFit/>
          </a:bodyPr>
          <a:lstStyle/>
          <a:p>
            <a:r>
              <a:rPr lang="ru-RU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2015 г.</a:t>
            </a:r>
          </a:p>
        </p:txBody>
      </p:sp>
      <p:sp>
        <p:nvSpPr>
          <p:cNvPr id="94" name="TextBox 83"/>
          <p:cNvSpPr txBox="1"/>
          <p:nvPr/>
        </p:nvSpPr>
        <p:spPr>
          <a:xfrm>
            <a:off x="6739029" y="5894362"/>
            <a:ext cx="953792" cy="345693"/>
          </a:xfrm>
          <a:prstGeom prst="rect">
            <a:avLst/>
          </a:prstGeom>
          <a:noFill/>
        </p:spPr>
        <p:txBody>
          <a:bodyPr wrap="square" lIns="128991" tIns="64495" rIns="128991" bIns="64495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2021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г.</a:t>
            </a:r>
          </a:p>
        </p:txBody>
      </p:sp>
      <p:sp>
        <p:nvSpPr>
          <p:cNvPr id="95" name="TextBox 84"/>
          <p:cNvSpPr txBox="1"/>
          <p:nvPr/>
        </p:nvSpPr>
        <p:spPr>
          <a:xfrm>
            <a:off x="10070415" y="5871096"/>
            <a:ext cx="953792" cy="345693"/>
          </a:xfrm>
          <a:prstGeom prst="rect">
            <a:avLst/>
          </a:prstGeom>
          <a:noFill/>
        </p:spPr>
        <p:txBody>
          <a:bodyPr wrap="square" lIns="128991" tIns="64495" rIns="128991" bIns="64495" rtlCol="0">
            <a:spAutoFit/>
          </a:bodyPr>
          <a:lstStyle/>
          <a:p>
            <a:r>
              <a:rPr lang="ru-RU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2025 г.</a:t>
            </a:r>
          </a:p>
        </p:txBody>
      </p:sp>
      <p:sp>
        <p:nvSpPr>
          <p:cNvPr id="96" name="弧形 27"/>
          <p:cNvSpPr/>
          <p:nvPr/>
        </p:nvSpPr>
        <p:spPr bwMode="auto">
          <a:xfrm>
            <a:off x="9688569" y="2412493"/>
            <a:ext cx="593579" cy="1908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84" tIns="60943" rIns="121884" bIns="60943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Font typeface="Wingdings" pitchFamily="2" charset="2"/>
              <a:buChar char="n"/>
            </a:pPr>
            <a:endParaRPr lang="zh-CN" altLang="en-US" sz="10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7" name="图片 7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0685" y="2685372"/>
            <a:ext cx="1822321" cy="74821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矩形 29"/>
          <p:cNvSpPr/>
          <p:nvPr/>
        </p:nvSpPr>
        <p:spPr>
          <a:xfrm>
            <a:off x="5212062" y="3293553"/>
            <a:ext cx="3688970" cy="230832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Сбор оплаты за проезд в режиме </a:t>
            </a:r>
            <a:r>
              <a:rPr lang="ru-RU" sz="12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многополос-ного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безостановочного движения (MLFF)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Точный сбор оплаты с применением технологий больших данных и 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ИИ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Облачное видеонаблюдение и интеллектуальный мониторинг дорожной сети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Ситуационная осведомленность о дорожном движении и организация совместной работы в чрезвычайных ситуациях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Умные зоны техобслуживания и отдыха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Пилотный проект V2X</a:t>
            </a:r>
          </a:p>
        </p:txBody>
      </p:sp>
      <p:sp>
        <p:nvSpPr>
          <p:cNvPr id="99" name="矩形 30"/>
          <p:cNvSpPr/>
          <p:nvPr/>
        </p:nvSpPr>
        <p:spPr>
          <a:xfrm>
            <a:off x="8901032" y="3288786"/>
            <a:ext cx="3068757" cy="2308324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Цифровизация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всех элементов дорожной сети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Интегрированный дорожный транспорт CVIS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Ф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ормирование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автоколонн и вспомогательное автономное вождение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Мобильность как услуга (</a:t>
            </a:r>
            <a:r>
              <a:rPr lang="ru-RU" sz="12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MaaS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Взаимное доверие и взаимодействие между людьми, транспортными средствами и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дорогами</a:t>
            </a:r>
          </a:p>
          <a:p>
            <a:pPr marL="171450" indent="-171450">
              <a:buSzPct val="85000"/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И другие возможности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0" name="图片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80149" y="2359138"/>
            <a:ext cx="1937275" cy="93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1" name="Picture 4" descr="http://images.ofweek.com/Upload/News/2015-4/TT/1/1/1/davinfo_51112_1428028193940_1047245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83826" y="2095891"/>
            <a:ext cx="1596644" cy="1159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" name="等腰三角形 33"/>
          <p:cNvSpPr/>
          <p:nvPr/>
        </p:nvSpPr>
        <p:spPr>
          <a:xfrm>
            <a:off x="7479579" y="5947969"/>
            <a:ext cx="162969" cy="17279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3" name="TextBox 132"/>
          <p:cNvSpPr txBox="1"/>
          <p:nvPr/>
        </p:nvSpPr>
        <p:spPr>
          <a:xfrm>
            <a:off x="7525206" y="5861013"/>
            <a:ext cx="869256" cy="377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991" tIns="64495" rIns="128991" bIns="64495" rtlCol="0" anchor="ctr"/>
          <a:lstStyle/>
          <a:p>
            <a:pPr algn="ctr">
              <a:buClr>
                <a:srgbClr val="CC9900"/>
              </a:buClr>
              <a:defRPr/>
            </a:pPr>
            <a:r>
              <a:rPr lang="ru-RU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Китай</a:t>
            </a:r>
          </a:p>
        </p:txBody>
      </p:sp>
      <p:sp>
        <p:nvSpPr>
          <p:cNvPr id="104" name="TextBox 131"/>
          <p:cNvSpPr txBox="1"/>
          <p:nvPr/>
        </p:nvSpPr>
        <p:spPr>
          <a:xfrm>
            <a:off x="389470" y="2470184"/>
            <a:ext cx="1930422" cy="477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991" tIns="64495" rIns="128991" bIns="64495" rtlCol="0" anchor="ctr"/>
          <a:lstStyle/>
          <a:p>
            <a:pPr algn="ctr">
              <a:buClr>
                <a:srgbClr val="CC9900"/>
              </a:buClr>
              <a:defRPr/>
            </a:pP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Систематизация</a:t>
            </a:r>
          </a:p>
        </p:txBody>
      </p:sp>
      <p:sp>
        <p:nvSpPr>
          <p:cNvPr id="105" name="TextBox 131"/>
          <p:cNvSpPr txBox="1"/>
          <p:nvPr/>
        </p:nvSpPr>
        <p:spPr>
          <a:xfrm>
            <a:off x="5045527" y="1669054"/>
            <a:ext cx="3443009" cy="477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991" tIns="64495" rIns="128991" bIns="64495" rtlCol="0" anchor="ctr"/>
          <a:lstStyle/>
          <a:p>
            <a:pPr algn="ctr">
              <a:buClr>
                <a:srgbClr val="CC9900"/>
              </a:buClr>
              <a:defRPr/>
            </a:pP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Цифровизация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  <a:p>
            <a:pPr algn="ctr">
              <a:buClr>
                <a:srgbClr val="CC9900"/>
              </a:buClr>
              <a:defRPr/>
            </a:pP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(</a:t>
            </a:r>
            <a:r>
              <a:rPr lang="ru-RU" sz="16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сенсоризация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 + обеспечение осведомленности)</a:t>
            </a:r>
          </a:p>
        </p:txBody>
      </p:sp>
      <p:sp>
        <p:nvSpPr>
          <p:cNvPr id="106" name="TextBox 131"/>
          <p:cNvSpPr txBox="1"/>
          <p:nvPr/>
        </p:nvSpPr>
        <p:spPr>
          <a:xfrm>
            <a:off x="8901032" y="1402494"/>
            <a:ext cx="2702593" cy="477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991" tIns="64495" rIns="128991" bIns="64495" rtlCol="0" anchor="ctr"/>
          <a:lstStyle/>
          <a:p>
            <a:pPr algn="ctr">
              <a:buClr>
                <a:srgbClr val="CC9900"/>
              </a:buClr>
              <a:defRPr/>
            </a:pP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Интеллектуализация</a:t>
            </a:r>
          </a:p>
          <a:p>
            <a:pPr algn="ctr">
              <a:buClr>
                <a:srgbClr val="CC9900"/>
              </a:buClr>
              <a:defRPr/>
            </a:pP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itchFamily="34" charset="0"/>
              </a:rPr>
              <a:t>(внедрение возможностей ИИ)</a:t>
            </a:r>
          </a:p>
        </p:txBody>
      </p:sp>
      <p:pic>
        <p:nvPicPr>
          <p:cNvPr id="107" name="图片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81" y="3007036"/>
            <a:ext cx="1692800" cy="608097"/>
          </a:xfrm>
          <a:prstGeom prst="rect">
            <a:avLst/>
          </a:prstGeom>
        </p:spPr>
      </p:pic>
      <p:sp>
        <p:nvSpPr>
          <p:cNvPr id="108" name="Rectangle 2"/>
          <p:cNvSpPr txBox="1">
            <a:spLocks noChangeArrowheads="1"/>
          </p:cNvSpPr>
          <p:nvPr/>
        </p:nvSpPr>
        <p:spPr>
          <a:xfrm>
            <a:off x="536404" y="663855"/>
            <a:ext cx="11067221" cy="597022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>
            <a:defPPr>
              <a:defRPr lang="en-US"/>
            </a:defPPr>
            <a:lvl1pPr indent="0" defTabSz="118767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93841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598"/>
            </a:lvl2pPr>
            <a:lvl3pPr marL="1187679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338"/>
            </a:lvl3pPr>
            <a:lvl4pPr marL="1781521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4pPr>
            <a:lvl5pPr marL="237536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5pPr>
            <a:lvl6pPr marL="296920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6pPr>
            <a:lvl7pPr marL="356304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7pPr>
            <a:lvl8pPr marL="4156881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8pPr>
            <a:lvl9pPr marL="475072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9pPr>
          </a:lstStyle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Эволюция умных дорог: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сенсоризация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дорожной сети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обеспечение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ситуационной осведомленности в дорожной сети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создание сети умных дорог</a:t>
            </a:r>
          </a:p>
        </p:txBody>
      </p:sp>
      <p:pic>
        <p:nvPicPr>
          <p:cNvPr id="109" name="Picture 2" descr="C:\Users\l00228727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643824" y="5613593"/>
            <a:ext cx="526565" cy="204721"/>
          </a:xfrm>
          <a:prstGeom prst="rect">
            <a:avLst/>
          </a:prstGeom>
          <a:ln>
            <a:headEnd type="none" w="med" len="med"/>
            <a:tailEnd type="arrow"/>
          </a:ln>
        </p:spPr>
      </p:pic>
      <p:pic>
        <p:nvPicPr>
          <p:cNvPr id="110" name="Picture 2" descr="C:\Users\l00228727\Desktop\图片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0750832" y="5613593"/>
            <a:ext cx="526565" cy="204721"/>
          </a:xfrm>
          <a:prstGeom prst="rect">
            <a:avLst/>
          </a:prstGeom>
          <a:ln>
            <a:headEnd type="none" w="med" len="med"/>
            <a:tailEnd type="arrow"/>
          </a:ln>
        </p:spPr>
      </p:pic>
      <p:sp>
        <p:nvSpPr>
          <p:cNvPr id="111" name="闪电形 13"/>
          <p:cNvSpPr>
            <a:spLocks noChangeArrowheads="1"/>
          </p:cNvSpPr>
          <p:nvPr/>
        </p:nvSpPr>
        <p:spPr bwMode="auto">
          <a:xfrm rot="6180000">
            <a:off x="10389488" y="5542083"/>
            <a:ext cx="112156" cy="370745"/>
          </a:xfrm>
          <a:prstGeom prst="lightningBolt">
            <a:avLst/>
          </a:prstGeom>
          <a:solidFill>
            <a:srgbClr val="00B0F0"/>
          </a:solidFill>
          <a:ln w="15875" algn="ctr">
            <a:noFill/>
            <a:round/>
            <a:headEnd/>
            <a:tailEnd/>
          </a:ln>
        </p:spPr>
        <p:txBody>
          <a:bodyPr lIns="71979" tIns="14395" rIns="71979" bIns="14395" anchor="ctr"/>
          <a:lstStyle/>
          <a:p>
            <a:pPr algn="ctr" eaLnBrk="0" hangingPunct="0"/>
            <a:endParaRPr lang="zh-CN" altLang="en-US" sz="2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8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"/>
          <p:cNvGrpSpPr/>
          <p:nvPr/>
        </p:nvGrpSpPr>
        <p:grpSpPr>
          <a:xfrm>
            <a:off x="4488503" y="3732777"/>
            <a:ext cx="2040980" cy="1553369"/>
            <a:chOff x="2441071" y="3931410"/>
            <a:chExt cx="2429190" cy="1852247"/>
          </a:xfrm>
        </p:grpSpPr>
        <p:sp>
          <p:nvSpPr>
            <p:cNvPr id="25" name="任意多边形 30"/>
            <p:cNvSpPr/>
            <p:nvPr/>
          </p:nvSpPr>
          <p:spPr>
            <a:xfrm>
              <a:off x="2441071" y="4014595"/>
              <a:ext cx="2306423" cy="1769062"/>
            </a:xfrm>
            <a:custGeom>
              <a:avLst/>
              <a:gdLst>
                <a:gd name="connsiteX0" fmla="*/ 91870 w 2124439"/>
                <a:gd name="connsiteY0" fmla="*/ 1195401 h 1862284"/>
                <a:gd name="connsiteX1" fmla="*/ 101809 w 2124439"/>
                <a:gd name="connsiteY1" fmla="*/ 1861323 h 1862284"/>
                <a:gd name="connsiteX2" fmla="*/ 1125539 w 2124439"/>
                <a:gd name="connsiteY2" fmla="*/ 1066192 h 1862284"/>
                <a:gd name="connsiteX3" fmla="*/ 1711948 w 2124439"/>
                <a:gd name="connsiteY3" fmla="*/ 1553210 h 1862284"/>
                <a:gd name="connsiteX4" fmla="*/ 1642374 w 2124439"/>
                <a:gd name="connsiteY4" fmla="*/ 569236 h 1862284"/>
                <a:gd name="connsiteX5" fmla="*/ 1841157 w 2124439"/>
                <a:gd name="connsiteY5" fmla="*/ 102097 h 1862284"/>
                <a:gd name="connsiteX6" fmla="*/ 2099574 w 2124439"/>
                <a:gd name="connsiteY6" fmla="*/ 12644 h 1862284"/>
                <a:gd name="connsiteX7" fmla="*/ 2099574 w 2124439"/>
                <a:gd name="connsiteY7" fmla="*/ 2705 h 186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24439" h="1862284">
                  <a:moveTo>
                    <a:pt x="91870" y="1195401"/>
                  </a:moveTo>
                  <a:cubicBezTo>
                    <a:pt x="10700" y="1539129"/>
                    <a:pt x="-70469" y="1882858"/>
                    <a:pt x="101809" y="1861323"/>
                  </a:cubicBezTo>
                  <a:cubicBezTo>
                    <a:pt x="274087" y="1839788"/>
                    <a:pt x="857183" y="1117544"/>
                    <a:pt x="1125539" y="1066192"/>
                  </a:cubicBezTo>
                  <a:cubicBezTo>
                    <a:pt x="1393896" y="1014840"/>
                    <a:pt x="1625809" y="1636036"/>
                    <a:pt x="1711948" y="1553210"/>
                  </a:cubicBezTo>
                  <a:cubicBezTo>
                    <a:pt x="1798087" y="1470384"/>
                    <a:pt x="1620839" y="811088"/>
                    <a:pt x="1642374" y="569236"/>
                  </a:cubicBezTo>
                  <a:cubicBezTo>
                    <a:pt x="1663909" y="327384"/>
                    <a:pt x="1764957" y="194862"/>
                    <a:pt x="1841157" y="102097"/>
                  </a:cubicBezTo>
                  <a:cubicBezTo>
                    <a:pt x="1917357" y="9332"/>
                    <a:pt x="2056505" y="29209"/>
                    <a:pt x="2099574" y="12644"/>
                  </a:cubicBezTo>
                  <a:cubicBezTo>
                    <a:pt x="2142643" y="-3921"/>
                    <a:pt x="2121108" y="-608"/>
                    <a:pt x="2099574" y="2705"/>
                  </a:cubicBezTo>
                </a:path>
              </a:pathLst>
            </a:custGeom>
            <a:noFill/>
            <a:ln w="25400" cap="flat" cmpd="sng" algn="ctr">
              <a:solidFill>
                <a:srgbClr val="B2B2B2">
                  <a:lumMod val="50000"/>
                </a:srgbClr>
              </a:solidFill>
              <a:prstDash val="solid"/>
            </a:ln>
            <a:effectLst/>
          </p:spPr>
          <p:txBody>
            <a:bodyPr wrap="square" anchor="ctr">
              <a:noAutofit/>
            </a:bodyPr>
            <a:lstStyle/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75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6" name="Group 77"/>
            <p:cNvGrpSpPr>
              <a:grpSpLocks noChangeAspect="1"/>
            </p:cNvGrpSpPr>
            <p:nvPr/>
          </p:nvGrpSpPr>
          <p:grpSpPr bwMode="auto">
            <a:xfrm>
              <a:off x="4590512" y="3931410"/>
              <a:ext cx="279749" cy="219372"/>
              <a:chOff x="3253" y="1695"/>
              <a:chExt cx="1178" cy="933"/>
            </a:xfrm>
          </p:grpSpPr>
          <p:sp>
            <p:nvSpPr>
              <p:cNvPr id="27" name="Freeform 78"/>
              <p:cNvSpPr>
                <a:spLocks/>
              </p:cNvSpPr>
              <p:nvPr/>
            </p:nvSpPr>
            <p:spPr bwMode="auto">
              <a:xfrm>
                <a:off x="3253" y="1695"/>
                <a:ext cx="817" cy="933"/>
              </a:xfrm>
              <a:custGeom>
                <a:avLst/>
                <a:gdLst>
                  <a:gd name="T0" fmla="*/ 817 w 344"/>
                  <a:gd name="T1" fmla="*/ 838 h 392"/>
                  <a:gd name="T2" fmla="*/ 722 w 344"/>
                  <a:gd name="T3" fmla="*/ 933 h 392"/>
                  <a:gd name="T4" fmla="*/ 95 w 344"/>
                  <a:gd name="T5" fmla="*/ 933 h 392"/>
                  <a:gd name="T6" fmla="*/ 0 w 344"/>
                  <a:gd name="T7" fmla="*/ 838 h 392"/>
                  <a:gd name="T8" fmla="*/ 0 w 344"/>
                  <a:gd name="T9" fmla="*/ 95 h 392"/>
                  <a:gd name="T10" fmla="*/ 95 w 344"/>
                  <a:gd name="T11" fmla="*/ 0 h 392"/>
                  <a:gd name="T12" fmla="*/ 722 w 344"/>
                  <a:gd name="T13" fmla="*/ 0 h 392"/>
                  <a:gd name="T14" fmla="*/ 817 w 344"/>
                  <a:gd name="T15" fmla="*/ 95 h 392"/>
                  <a:gd name="T16" fmla="*/ 817 w 344"/>
                  <a:gd name="T17" fmla="*/ 838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44" h="392">
                    <a:moveTo>
                      <a:pt x="344" y="352"/>
                    </a:moveTo>
                    <a:cubicBezTo>
                      <a:pt x="344" y="374"/>
                      <a:pt x="326" y="392"/>
                      <a:pt x="304" y="392"/>
                    </a:cubicBezTo>
                    <a:cubicBezTo>
                      <a:pt x="40" y="392"/>
                      <a:pt x="40" y="392"/>
                      <a:pt x="40" y="392"/>
                    </a:cubicBezTo>
                    <a:cubicBezTo>
                      <a:pt x="18" y="392"/>
                      <a:pt x="0" y="374"/>
                      <a:pt x="0" y="35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304" y="0"/>
                      <a:pt x="304" y="0"/>
                      <a:pt x="304" y="0"/>
                    </a:cubicBezTo>
                    <a:cubicBezTo>
                      <a:pt x="326" y="0"/>
                      <a:pt x="344" y="18"/>
                      <a:pt x="344" y="40"/>
                    </a:cubicBezTo>
                    <a:lnTo>
                      <a:pt x="344" y="352"/>
                    </a:lnTo>
                    <a:close/>
                  </a:path>
                </a:pathLst>
              </a:custGeom>
              <a:solidFill>
                <a:srgbClr val="990000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51401" tIns="25701" rIns="51401" bIns="25701">
                <a:noAutofit/>
              </a:bodyPr>
              <a:lstStyle/>
              <a:p>
                <a:pPr marL="0" marR="0" lvl="0" indent="0" defTabSz="534815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75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79"/>
              <p:cNvSpPr>
                <a:spLocks/>
              </p:cNvSpPr>
              <p:nvPr/>
            </p:nvSpPr>
            <p:spPr bwMode="auto">
              <a:xfrm>
                <a:off x="3253" y="1695"/>
                <a:ext cx="342" cy="933"/>
              </a:xfrm>
              <a:custGeom>
                <a:avLst/>
                <a:gdLst>
                  <a:gd name="T0" fmla="*/ 211 w 144"/>
                  <a:gd name="T1" fmla="*/ 838 h 392"/>
                  <a:gd name="T2" fmla="*/ 211 w 144"/>
                  <a:gd name="T3" fmla="*/ 95 h 392"/>
                  <a:gd name="T4" fmla="*/ 342 w 144"/>
                  <a:gd name="T5" fmla="*/ 0 h 392"/>
                  <a:gd name="T6" fmla="*/ 133 w 144"/>
                  <a:gd name="T7" fmla="*/ 0 h 392"/>
                  <a:gd name="T8" fmla="*/ 0 w 144"/>
                  <a:gd name="T9" fmla="*/ 95 h 392"/>
                  <a:gd name="T10" fmla="*/ 0 w 144"/>
                  <a:gd name="T11" fmla="*/ 838 h 392"/>
                  <a:gd name="T12" fmla="*/ 133 w 144"/>
                  <a:gd name="T13" fmla="*/ 933 h 392"/>
                  <a:gd name="T14" fmla="*/ 342 w 144"/>
                  <a:gd name="T15" fmla="*/ 933 h 392"/>
                  <a:gd name="T16" fmla="*/ 211 w 144"/>
                  <a:gd name="T17" fmla="*/ 838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392">
                    <a:moveTo>
                      <a:pt x="89" y="352"/>
                    </a:moveTo>
                    <a:cubicBezTo>
                      <a:pt x="89" y="40"/>
                      <a:pt x="89" y="40"/>
                      <a:pt x="89" y="40"/>
                    </a:cubicBezTo>
                    <a:cubicBezTo>
                      <a:pt x="89" y="18"/>
                      <a:pt x="114" y="0"/>
                      <a:pt x="14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18"/>
                      <a:pt x="0" y="40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74"/>
                      <a:pt x="25" y="392"/>
                      <a:pt x="56" y="392"/>
                    </a:cubicBezTo>
                    <a:cubicBezTo>
                      <a:pt x="144" y="392"/>
                      <a:pt x="144" y="392"/>
                      <a:pt x="144" y="392"/>
                    </a:cubicBezTo>
                    <a:cubicBezTo>
                      <a:pt x="114" y="392"/>
                      <a:pt x="89" y="374"/>
                      <a:pt x="89" y="352"/>
                    </a:cubicBezTo>
                    <a:close/>
                  </a:path>
                </a:pathLst>
              </a:custGeom>
              <a:solidFill>
                <a:srgbClr val="990000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51401" tIns="25701" rIns="51401" bIns="25701">
                <a:noAutofit/>
              </a:bodyPr>
              <a:lstStyle/>
              <a:p>
                <a:pPr marL="0" marR="0" lvl="0" indent="0" defTabSz="534815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75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80"/>
              <p:cNvSpPr>
                <a:spLocks/>
              </p:cNvSpPr>
              <p:nvPr/>
            </p:nvSpPr>
            <p:spPr bwMode="auto">
              <a:xfrm>
                <a:off x="3966" y="1933"/>
                <a:ext cx="465" cy="86"/>
              </a:xfrm>
              <a:custGeom>
                <a:avLst/>
                <a:gdLst>
                  <a:gd name="T0" fmla="*/ 465 w 196"/>
                  <a:gd name="T1" fmla="*/ 43 h 36"/>
                  <a:gd name="T2" fmla="*/ 422 w 196"/>
                  <a:gd name="T3" fmla="*/ 86 h 36"/>
                  <a:gd name="T4" fmla="*/ 43 w 196"/>
                  <a:gd name="T5" fmla="*/ 86 h 36"/>
                  <a:gd name="T6" fmla="*/ 0 w 196"/>
                  <a:gd name="T7" fmla="*/ 43 h 36"/>
                  <a:gd name="T8" fmla="*/ 0 w 196"/>
                  <a:gd name="T9" fmla="*/ 43 h 36"/>
                  <a:gd name="T10" fmla="*/ 43 w 196"/>
                  <a:gd name="T11" fmla="*/ 0 h 36"/>
                  <a:gd name="T12" fmla="*/ 422 w 196"/>
                  <a:gd name="T13" fmla="*/ 0 h 36"/>
                  <a:gd name="T14" fmla="*/ 465 w 196"/>
                  <a:gd name="T15" fmla="*/ 43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6" h="36">
                    <a:moveTo>
                      <a:pt x="196" y="18"/>
                    </a:moveTo>
                    <a:cubicBezTo>
                      <a:pt x="196" y="28"/>
                      <a:pt x="188" y="36"/>
                      <a:pt x="17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8" y="36"/>
                      <a:pt x="0" y="2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8" y="0"/>
                      <a:pt x="196" y="8"/>
                      <a:pt x="196" y="18"/>
                    </a:cubicBezTo>
                    <a:close/>
                  </a:path>
                </a:pathLst>
              </a:custGeom>
              <a:solidFill>
                <a:srgbClr val="990000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51401" tIns="25701" rIns="51401" bIns="25701">
                <a:noAutofit/>
              </a:bodyPr>
              <a:lstStyle/>
              <a:p>
                <a:pPr marL="0" marR="0" lvl="0" indent="0" defTabSz="534815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75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81"/>
              <p:cNvSpPr>
                <a:spLocks/>
              </p:cNvSpPr>
              <p:nvPr/>
            </p:nvSpPr>
            <p:spPr bwMode="auto">
              <a:xfrm>
                <a:off x="3966" y="2316"/>
                <a:ext cx="465" cy="86"/>
              </a:xfrm>
              <a:custGeom>
                <a:avLst/>
                <a:gdLst>
                  <a:gd name="T0" fmla="*/ 465 w 196"/>
                  <a:gd name="T1" fmla="*/ 43 h 36"/>
                  <a:gd name="T2" fmla="*/ 422 w 196"/>
                  <a:gd name="T3" fmla="*/ 86 h 36"/>
                  <a:gd name="T4" fmla="*/ 43 w 196"/>
                  <a:gd name="T5" fmla="*/ 86 h 36"/>
                  <a:gd name="T6" fmla="*/ 0 w 196"/>
                  <a:gd name="T7" fmla="*/ 43 h 36"/>
                  <a:gd name="T8" fmla="*/ 0 w 196"/>
                  <a:gd name="T9" fmla="*/ 43 h 36"/>
                  <a:gd name="T10" fmla="*/ 43 w 196"/>
                  <a:gd name="T11" fmla="*/ 0 h 36"/>
                  <a:gd name="T12" fmla="*/ 422 w 196"/>
                  <a:gd name="T13" fmla="*/ 0 h 36"/>
                  <a:gd name="T14" fmla="*/ 465 w 196"/>
                  <a:gd name="T15" fmla="*/ 43 h 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6" h="36">
                    <a:moveTo>
                      <a:pt x="196" y="18"/>
                    </a:moveTo>
                    <a:cubicBezTo>
                      <a:pt x="196" y="28"/>
                      <a:pt x="188" y="36"/>
                      <a:pt x="17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8" y="36"/>
                      <a:pt x="0" y="2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88" y="0"/>
                      <a:pt x="196" y="8"/>
                      <a:pt x="196" y="18"/>
                    </a:cubicBezTo>
                    <a:close/>
                  </a:path>
                </a:pathLst>
              </a:custGeom>
              <a:solidFill>
                <a:srgbClr val="990000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 lIns="51401" tIns="25701" rIns="51401" bIns="25701">
                <a:noAutofit/>
              </a:bodyPr>
              <a:lstStyle/>
              <a:p>
                <a:pPr marL="0" marR="0" lvl="0" indent="0" defTabSz="534815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75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6"/>
            <a:ext cx="967827" cy="98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ss1.bdstatic.com/70cFvXSh_Q1YnxGkpoWK1HF6hhy/it/u=931884954,3880669187&amp;fm=26&amp;gp=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8" y="2221756"/>
            <a:ext cx="4101181" cy="28491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23" name="副标题 1"/>
          <p:cNvSpPr txBox="1">
            <a:spLocks/>
          </p:cNvSpPr>
          <p:nvPr/>
        </p:nvSpPr>
        <p:spPr>
          <a:xfrm>
            <a:off x="426188" y="318728"/>
            <a:ext cx="10165611" cy="48420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 eaLnBrk="0" fontAlgn="base" hangingPunct="0">
              <a:lnSpc>
                <a:spcPts val="2571"/>
              </a:lnSpc>
              <a:spcBef>
                <a:spcPts val="0"/>
              </a:spcBef>
              <a:spcAft>
                <a:spcPct val="0"/>
              </a:spcAft>
              <a:buClr>
                <a:srgbClr val="990000"/>
              </a:buClr>
              <a:buNone/>
              <a:defRPr sz="2399" b="1" baseline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45247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948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90492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FrutigerNext LT Medium" pitchFamily="34" charset="0"/>
              <a:buNone/>
              <a:defRPr sz="1753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3574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59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780986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59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26232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671478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116726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561971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fontAlgn="ctr">
              <a:lnSpc>
                <a:spcPct val="95000"/>
              </a:lnSpc>
            </a:pPr>
            <a:r>
              <a:rPr lang="ru-RU" sz="2400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Предыстория: демонтаж пунктов оплаты с границ провинций и строительство системы сбора дорожной пошлины без остановки транспортного средства (ORT)</a:t>
            </a:r>
            <a:endParaRPr lang="ru-RU" sz="2400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31" name="组合 10"/>
          <p:cNvGrpSpPr/>
          <p:nvPr/>
        </p:nvGrpSpPr>
        <p:grpSpPr>
          <a:xfrm>
            <a:off x="6134424" y="1117615"/>
            <a:ext cx="5758545" cy="5403208"/>
            <a:chOff x="5888146" y="1451158"/>
            <a:chExt cx="4697677" cy="4750830"/>
          </a:xfrm>
        </p:grpSpPr>
        <p:pic>
          <p:nvPicPr>
            <p:cNvPr id="32" name="图片 3" descr="多边形 1 拷贝 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B2B2B2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050" y="3042775"/>
              <a:ext cx="1878106" cy="155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图片 3" descr="多边形 1 拷贝 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B2B2B2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7717" y="2263561"/>
              <a:ext cx="1878106" cy="155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图片 3" descr="多边形 1 拷贝 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B2B2B2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0542" y="3864346"/>
              <a:ext cx="1878106" cy="155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图片 3" descr="多边形 1 拷贝 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B2B2B2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050" y="4643560"/>
              <a:ext cx="1878106" cy="155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图片 3" descr="多边形 1 拷贝 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B2B2B2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146" y="3838583"/>
              <a:ext cx="1878106" cy="155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图片 3" descr="多边形 1 拷贝 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B2B2B2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6734" y="2221203"/>
              <a:ext cx="1878106" cy="155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图片 3" descr="多边形 1 拷贝 5"/>
            <p:cNvPicPr>
              <a:picLocks noChangeAspect="1"/>
            </p:cNvPicPr>
            <p:nvPr/>
          </p:nvPicPr>
          <p:blipFill>
            <a:blip r:embed="rId5" cstate="print">
              <a:duotone>
                <a:srgbClr val="B2B2B2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401" y="1451158"/>
              <a:ext cx="1878106" cy="1558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文本框 8"/>
            <p:cNvSpPr txBox="1"/>
            <p:nvPr/>
          </p:nvSpPr>
          <p:spPr>
            <a:xfrm>
              <a:off x="7534294" y="3101105"/>
              <a:ext cx="1396794" cy="103863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Время, проведенное в дорожных пробках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сокращено на </a:t>
              </a:r>
              <a:r>
                <a:rPr kumimoji="0" lang="ru-RU" sz="3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13%</a:t>
              </a:r>
              <a:endPara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华文细黑"/>
              </a:endParaRPr>
            </a:p>
          </p:txBody>
        </p:sp>
        <p:sp>
          <p:nvSpPr>
            <p:cNvPr id="40" name="文本框 52"/>
            <p:cNvSpPr txBox="1"/>
            <p:nvPr/>
          </p:nvSpPr>
          <p:spPr>
            <a:xfrm>
              <a:off x="8826794" y="2721650"/>
              <a:ext cx="1601868" cy="610705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>
              <a:defPPr>
                <a:defRPr lang="zh-CN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24 588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автоматических ворот</a:t>
              </a:r>
              <a:endPara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华文细黑"/>
              </a:endParaRPr>
            </a:p>
          </p:txBody>
        </p:sp>
        <p:sp>
          <p:nvSpPr>
            <p:cNvPr id="41" name="文本框 53"/>
            <p:cNvSpPr txBox="1"/>
            <p:nvPr/>
          </p:nvSpPr>
          <p:spPr>
            <a:xfrm>
              <a:off x="8960038" y="4354629"/>
              <a:ext cx="1280240" cy="587057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>
              <a:defPPr>
                <a:defRPr lang="zh-CN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48 211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полос ETC</a:t>
              </a:r>
            </a:p>
          </p:txBody>
        </p:sp>
        <p:sp>
          <p:nvSpPr>
            <p:cNvPr id="42" name="文本框 54"/>
            <p:cNvSpPr txBox="1"/>
            <p:nvPr/>
          </p:nvSpPr>
          <p:spPr>
            <a:xfrm>
              <a:off x="7461950" y="1751027"/>
              <a:ext cx="1528735" cy="944217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/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487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пунктов оплаты на границах провинций</a:t>
              </a:r>
            </a:p>
          </p:txBody>
        </p:sp>
        <p:sp>
          <p:nvSpPr>
            <p:cNvPr id="43" name="文本框 55"/>
            <p:cNvSpPr txBox="1"/>
            <p:nvPr/>
          </p:nvSpPr>
          <p:spPr>
            <a:xfrm>
              <a:off x="7365619" y="4659533"/>
              <a:ext cx="1657033" cy="1038639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>
              <a:defPPr>
                <a:defRPr lang="zh-CN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11 401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система 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динамического взвешивания </a:t>
              </a: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автотранспорта 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в движении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 </a:t>
              </a: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(WIM)</a:t>
              </a:r>
            </a:p>
          </p:txBody>
        </p:sp>
        <p:sp>
          <p:nvSpPr>
            <p:cNvPr id="44" name="文本框 56"/>
            <p:cNvSpPr txBox="1"/>
            <p:nvPr/>
          </p:nvSpPr>
          <p:spPr>
            <a:xfrm>
              <a:off x="6173113" y="2588303"/>
              <a:ext cx="1256777" cy="812848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>
              <a:defPPr>
                <a:defRPr lang="zh-CN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192 млн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клиентов ETC </a:t>
              </a:r>
            </a:p>
          </p:txBody>
        </p:sp>
        <p:sp>
          <p:nvSpPr>
            <p:cNvPr id="45" name="文本框 57"/>
            <p:cNvSpPr txBox="1"/>
            <p:nvPr/>
          </p:nvSpPr>
          <p:spPr>
            <a:xfrm>
              <a:off x="6013423" y="4214324"/>
              <a:ext cx="1542315" cy="812848"/>
            </a:xfrm>
            <a:prstGeom prst="rect">
              <a:avLst/>
            </a:prstGeom>
            <a:noFill/>
          </p:spPr>
          <p:txBody>
            <a:bodyPr vert="horz" wrap="square" rtlCol="0">
              <a:noAutofit/>
            </a:bodyPr>
            <a:lstStyle>
              <a:defPPr>
                <a:defRPr lang="zh-CN"/>
              </a:defPPr>
              <a:lvl1pPr algn="ctr">
                <a:defRPr b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111 млн</a:t>
              </a:r>
            </a:p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华文细黑"/>
                </a:rPr>
                <a:t>новых клиентов ETC</a:t>
              </a:r>
            </a:p>
          </p:txBody>
        </p:sp>
      </p:grpSp>
      <p:sp>
        <p:nvSpPr>
          <p:cNvPr id="46" name="矩形 9"/>
          <p:cNvSpPr/>
          <p:nvPr/>
        </p:nvSpPr>
        <p:spPr>
          <a:xfrm>
            <a:off x="793143" y="5179244"/>
            <a:ext cx="3756779" cy="2582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534815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华文细黑"/>
              </a:rPr>
              <a:t>Распознавание транспортных средств, запись траектории движения и ETC</a:t>
            </a:r>
          </a:p>
        </p:txBody>
      </p:sp>
    </p:spTree>
    <p:extLst>
      <p:ext uri="{BB962C8B-B14F-4D97-AF65-F5344CB8AC3E}">
        <p14:creationId xmlns:p14="http://schemas.microsoft.com/office/powerpoint/2010/main" val="222557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198"/>
          <p:cNvSpPr/>
          <p:nvPr/>
        </p:nvSpPr>
        <p:spPr>
          <a:xfrm>
            <a:off x="733425" y="1832304"/>
            <a:ext cx="10706099" cy="801436"/>
          </a:xfrm>
          <a:prstGeom prst="rect">
            <a:avLst/>
          </a:prstGeom>
          <a:solidFill>
            <a:srgbClr val="00B0F0">
              <a:alpha val="37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534815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7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197"/>
          <p:cNvGrpSpPr/>
          <p:nvPr/>
        </p:nvGrpSpPr>
        <p:grpSpPr>
          <a:xfrm>
            <a:off x="1748677" y="5097816"/>
            <a:ext cx="9080480" cy="1529784"/>
            <a:chOff x="0" y="4519742"/>
            <a:chExt cx="12107306" cy="2270810"/>
          </a:xfrm>
        </p:grpSpPr>
        <p:sp>
          <p:nvSpPr>
            <p:cNvPr id="5" name="任意多边形 116"/>
            <p:cNvSpPr/>
            <p:nvPr/>
          </p:nvSpPr>
          <p:spPr bwMode="auto">
            <a:xfrm>
              <a:off x="0" y="5025360"/>
              <a:ext cx="12107306" cy="1765192"/>
            </a:xfrm>
            <a:custGeom>
              <a:avLst/>
              <a:gdLst>
                <a:gd name="connsiteX0" fmla="*/ 0 w 7960658"/>
                <a:gd name="connsiteY0" fmla="*/ 935915 h 2011680"/>
                <a:gd name="connsiteX1" fmla="*/ 4464423 w 7960658"/>
                <a:gd name="connsiteY1" fmla="*/ 935915 h 2011680"/>
                <a:gd name="connsiteX2" fmla="*/ 5626249 w 7960658"/>
                <a:gd name="connsiteY2" fmla="*/ 0 h 2011680"/>
                <a:gd name="connsiteX3" fmla="*/ 6831106 w 7960658"/>
                <a:gd name="connsiteY3" fmla="*/ 0 h 2011680"/>
                <a:gd name="connsiteX4" fmla="*/ 5680037 w 7960658"/>
                <a:gd name="connsiteY4" fmla="*/ 935915 h 2011680"/>
                <a:gd name="connsiteX5" fmla="*/ 7960658 w 7960658"/>
                <a:gd name="connsiteY5" fmla="*/ 935915 h 2011680"/>
                <a:gd name="connsiteX6" fmla="*/ 7960658 w 7960658"/>
                <a:gd name="connsiteY6" fmla="*/ 1602889 h 2011680"/>
                <a:gd name="connsiteX7" fmla="*/ 4830183 w 7960658"/>
                <a:gd name="connsiteY7" fmla="*/ 1602889 h 2011680"/>
                <a:gd name="connsiteX8" fmla="*/ 4335331 w 7960658"/>
                <a:gd name="connsiteY8" fmla="*/ 2011680 h 2011680"/>
                <a:gd name="connsiteX9" fmla="*/ 3151990 w 7960658"/>
                <a:gd name="connsiteY9" fmla="*/ 1990165 h 2011680"/>
                <a:gd name="connsiteX10" fmla="*/ 3657600 w 7960658"/>
                <a:gd name="connsiteY10" fmla="*/ 1602889 h 2011680"/>
                <a:gd name="connsiteX11" fmla="*/ 10757 w 7960658"/>
                <a:gd name="connsiteY11" fmla="*/ 1602889 h 2011680"/>
                <a:gd name="connsiteX12" fmla="*/ 0 w 7960658"/>
                <a:gd name="connsiteY12" fmla="*/ 935915 h 2011680"/>
                <a:gd name="connsiteX0-1" fmla="*/ 0 w 7960658"/>
                <a:gd name="connsiteY0-2" fmla="*/ 935915 h 2011680"/>
                <a:gd name="connsiteX1-3" fmla="*/ 4464423 w 7960658"/>
                <a:gd name="connsiteY1-4" fmla="*/ 935915 h 2011680"/>
                <a:gd name="connsiteX2-5" fmla="*/ 5626249 w 7960658"/>
                <a:gd name="connsiteY2-6" fmla="*/ 0 h 2011680"/>
                <a:gd name="connsiteX3-7" fmla="*/ 6831106 w 7960658"/>
                <a:gd name="connsiteY3-8" fmla="*/ 0 h 2011680"/>
                <a:gd name="connsiteX4-9" fmla="*/ 5680037 w 7960658"/>
                <a:gd name="connsiteY4-10" fmla="*/ 935915 h 2011680"/>
                <a:gd name="connsiteX5-11" fmla="*/ 7960658 w 7960658"/>
                <a:gd name="connsiteY5-12" fmla="*/ 935915 h 2011680"/>
                <a:gd name="connsiteX6-13" fmla="*/ 7960658 w 7960658"/>
                <a:gd name="connsiteY6-14" fmla="*/ 1602889 h 2011680"/>
                <a:gd name="connsiteX7-15" fmla="*/ 4830183 w 7960658"/>
                <a:gd name="connsiteY7-16" fmla="*/ 1602889 h 2011680"/>
                <a:gd name="connsiteX8-17" fmla="*/ 4335331 w 7960658"/>
                <a:gd name="connsiteY8-18" fmla="*/ 2011680 h 2011680"/>
                <a:gd name="connsiteX9-19" fmla="*/ 3151990 w 7960658"/>
                <a:gd name="connsiteY9-20" fmla="*/ 1990165 h 2011680"/>
                <a:gd name="connsiteX10-21" fmla="*/ 4422335 w 7960658"/>
                <a:gd name="connsiteY10-22" fmla="*/ 1542913 h 2011680"/>
                <a:gd name="connsiteX11-23" fmla="*/ 10757 w 7960658"/>
                <a:gd name="connsiteY11-24" fmla="*/ 1602889 h 2011680"/>
                <a:gd name="connsiteX12-25" fmla="*/ 0 w 7960658"/>
                <a:gd name="connsiteY12-26" fmla="*/ 935915 h 2011680"/>
                <a:gd name="connsiteX0-27" fmla="*/ 0 w 7960658"/>
                <a:gd name="connsiteY0-28" fmla="*/ 935915 h 2296563"/>
                <a:gd name="connsiteX1-29" fmla="*/ 4464423 w 7960658"/>
                <a:gd name="connsiteY1-30" fmla="*/ 935915 h 2296563"/>
                <a:gd name="connsiteX2-31" fmla="*/ 5626249 w 7960658"/>
                <a:gd name="connsiteY2-32" fmla="*/ 0 h 2296563"/>
                <a:gd name="connsiteX3-33" fmla="*/ 6831106 w 7960658"/>
                <a:gd name="connsiteY3-34" fmla="*/ 0 h 2296563"/>
                <a:gd name="connsiteX4-35" fmla="*/ 5680037 w 7960658"/>
                <a:gd name="connsiteY4-36" fmla="*/ 935915 h 2296563"/>
                <a:gd name="connsiteX5-37" fmla="*/ 7960658 w 7960658"/>
                <a:gd name="connsiteY5-38" fmla="*/ 935915 h 2296563"/>
                <a:gd name="connsiteX6-39" fmla="*/ 7960658 w 7960658"/>
                <a:gd name="connsiteY6-40" fmla="*/ 1602889 h 2296563"/>
                <a:gd name="connsiteX7-41" fmla="*/ 4830183 w 7960658"/>
                <a:gd name="connsiteY7-42" fmla="*/ 1602889 h 2296563"/>
                <a:gd name="connsiteX8-43" fmla="*/ 3133603 w 7960658"/>
                <a:gd name="connsiteY8-44" fmla="*/ 2296563 h 2296563"/>
                <a:gd name="connsiteX9-45" fmla="*/ 3151990 w 7960658"/>
                <a:gd name="connsiteY9-46" fmla="*/ 1990165 h 2296563"/>
                <a:gd name="connsiteX10-47" fmla="*/ 4422335 w 7960658"/>
                <a:gd name="connsiteY10-48" fmla="*/ 1542913 h 2296563"/>
                <a:gd name="connsiteX11-49" fmla="*/ 10757 w 7960658"/>
                <a:gd name="connsiteY11-50" fmla="*/ 1602889 h 2296563"/>
                <a:gd name="connsiteX12-51" fmla="*/ 0 w 7960658"/>
                <a:gd name="connsiteY12-52" fmla="*/ 935915 h 2296563"/>
                <a:gd name="connsiteX0-53" fmla="*/ 894439 w 7949901"/>
                <a:gd name="connsiteY0-54" fmla="*/ 980897 h 2296563"/>
                <a:gd name="connsiteX1-55" fmla="*/ 4453666 w 7949901"/>
                <a:gd name="connsiteY1-56" fmla="*/ 935915 h 2296563"/>
                <a:gd name="connsiteX2-57" fmla="*/ 5615492 w 7949901"/>
                <a:gd name="connsiteY2-58" fmla="*/ 0 h 2296563"/>
                <a:gd name="connsiteX3-59" fmla="*/ 6820349 w 7949901"/>
                <a:gd name="connsiteY3-60" fmla="*/ 0 h 2296563"/>
                <a:gd name="connsiteX4-61" fmla="*/ 5669280 w 7949901"/>
                <a:gd name="connsiteY4-62" fmla="*/ 935915 h 2296563"/>
                <a:gd name="connsiteX5-63" fmla="*/ 7949901 w 7949901"/>
                <a:gd name="connsiteY5-64" fmla="*/ 935915 h 2296563"/>
                <a:gd name="connsiteX6-65" fmla="*/ 7949901 w 7949901"/>
                <a:gd name="connsiteY6-66" fmla="*/ 1602889 h 2296563"/>
                <a:gd name="connsiteX7-67" fmla="*/ 4819426 w 7949901"/>
                <a:gd name="connsiteY7-68" fmla="*/ 1602889 h 2296563"/>
                <a:gd name="connsiteX8-69" fmla="*/ 3122846 w 7949901"/>
                <a:gd name="connsiteY8-70" fmla="*/ 2296563 h 2296563"/>
                <a:gd name="connsiteX9-71" fmla="*/ 3141233 w 7949901"/>
                <a:gd name="connsiteY9-72" fmla="*/ 1990165 h 2296563"/>
                <a:gd name="connsiteX10-73" fmla="*/ 4411578 w 7949901"/>
                <a:gd name="connsiteY10-74" fmla="*/ 1542913 h 2296563"/>
                <a:gd name="connsiteX11-75" fmla="*/ 0 w 7949901"/>
                <a:gd name="connsiteY11-76" fmla="*/ 1602889 h 2296563"/>
                <a:gd name="connsiteX12-77" fmla="*/ 894439 w 7949901"/>
                <a:gd name="connsiteY12-78" fmla="*/ 980897 h 2296563"/>
                <a:gd name="connsiteX0-79" fmla="*/ 894439 w 8839490"/>
                <a:gd name="connsiteY0-80" fmla="*/ 980897 h 2296563"/>
                <a:gd name="connsiteX1-81" fmla="*/ 4453666 w 8839490"/>
                <a:gd name="connsiteY1-82" fmla="*/ 935915 h 2296563"/>
                <a:gd name="connsiteX2-83" fmla="*/ 5615492 w 8839490"/>
                <a:gd name="connsiteY2-84" fmla="*/ 0 h 2296563"/>
                <a:gd name="connsiteX3-85" fmla="*/ 6820349 w 8839490"/>
                <a:gd name="connsiteY3-86" fmla="*/ 0 h 2296563"/>
                <a:gd name="connsiteX4-87" fmla="*/ 5669280 w 8839490"/>
                <a:gd name="connsiteY4-88" fmla="*/ 935915 h 2296563"/>
                <a:gd name="connsiteX5-89" fmla="*/ 8839490 w 8839490"/>
                <a:gd name="connsiteY5-90" fmla="*/ 920921 h 2296563"/>
                <a:gd name="connsiteX6-91" fmla="*/ 7949901 w 8839490"/>
                <a:gd name="connsiteY6-92" fmla="*/ 1602889 h 2296563"/>
                <a:gd name="connsiteX7-93" fmla="*/ 4819426 w 8839490"/>
                <a:gd name="connsiteY7-94" fmla="*/ 1602889 h 2296563"/>
                <a:gd name="connsiteX8-95" fmla="*/ 3122846 w 8839490"/>
                <a:gd name="connsiteY8-96" fmla="*/ 2296563 h 2296563"/>
                <a:gd name="connsiteX9-97" fmla="*/ 3141233 w 8839490"/>
                <a:gd name="connsiteY9-98" fmla="*/ 1990165 h 2296563"/>
                <a:gd name="connsiteX10-99" fmla="*/ 4411578 w 8839490"/>
                <a:gd name="connsiteY10-100" fmla="*/ 1542913 h 2296563"/>
                <a:gd name="connsiteX11-101" fmla="*/ 0 w 8839490"/>
                <a:gd name="connsiteY11-102" fmla="*/ 1602889 h 2296563"/>
                <a:gd name="connsiteX12-103" fmla="*/ 894439 w 8839490"/>
                <a:gd name="connsiteY12-104" fmla="*/ 980897 h 2296563"/>
                <a:gd name="connsiteX0-105" fmla="*/ 894439 w 8839490"/>
                <a:gd name="connsiteY0-106" fmla="*/ 980897 h 2296563"/>
                <a:gd name="connsiteX1-107" fmla="*/ 4453666 w 8839490"/>
                <a:gd name="connsiteY1-108" fmla="*/ 935915 h 2296563"/>
                <a:gd name="connsiteX2-109" fmla="*/ 3212037 w 8839490"/>
                <a:gd name="connsiteY2-110" fmla="*/ 524788 h 2296563"/>
                <a:gd name="connsiteX3-111" fmla="*/ 6820349 w 8839490"/>
                <a:gd name="connsiteY3-112" fmla="*/ 0 h 2296563"/>
                <a:gd name="connsiteX4-113" fmla="*/ 5669280 w 8839490"/>
                <a:gd name="connsiteY4-114" fmla="*/ 935915 h 2296563"/>
                <a:gd name="connsiteX5-115" fmla="*/ 8839490 w 8839490"/>
                <a:gd name="connsiteY5-116" fmla="*/ 920921 h 2296563"/>
                <a:gd name="connsiteX6-117" fmla="*/ 7949901 w 8839490"/>
                <a:gd name="connsiteY6-118" fmla="*/ 1602889 h 2296563"/>
                <a:gd name="connsiteX7-119" fmla="*/ 4819426 w 8839490"/>
                <a:gd name="connsiteY7-120" fmla="*/ 1602889 h 2296563"/>
                <a:gd name="connsiteX8-121" fmla="*/ 3122846 w 8839490"/>
                <a:gd name="connsiteY8-122" fmla="*/ 2296563 h 2296563"/>
                <a:gd name="connsiteX9-123" fmla="*/ 3141233 w 8839490"/>
                <a:gd name="connsiteY9-124" fmla="*/ 1990165 h 2296563"/>
                <a:gd name="connsiteX10-125" fmla="*/ 4411578 w 8839490"/>
                <a:gd name="connsiteY10-126" fmla="*/ 1542913 h 2296563"/>
                <a:gd name="connsiteX11-127" fmla="*/ 0 w 8839490"/>
                <a:gd name="connsiteY11-128" fmla="*/ 1602889 h 2296563"/>
                <a:gd name="connsiteX12-129" fmla="*/ 894439 w 8839490"/>
                <a:gd name="connsiteY12-130" fmla="*/ 980897 h 2296563"/>
                <a:gd name="connsiteX0-131" fmla="*/ 894439 w 8839490"/>
                <a:gd name="connsiteY0-132" fmla="*/ 980897 h 2296563"/>
                <a:gd name="connsiteX1-133" fmla="*/ 2690092 w 8839490"/>
                <a:gd name="connsiteY1-134" fmla="*/ 965903 h 2296563"/>
                <a:gd name="connsiteX2-135" fmla="*/ 3212037 w 8839490"/>
                <a:gd name="connsiteY2-136" fmla="*/ 524788 h 2296563"/>
                <a:gd name="connsiteX3-137" fmla="*/ 6820349 w 8839490"/>
                <a:gd name="connsiteY3-138" fmla="*/ 0 h 2296563"/>
                <a:gd name="connsiteX4-139" fmla="*/ 5669280 w 8839490"/>
                <a:gd name="connsiteY4-140" fmla="*/ 935915 h 2296563"/>
                <a:gd name="connsiteX5-141" fmla="*/ 8839490 w 8839490"/>
                <a:gd name="connsiteY5-142" fmla="*/ 920921 h 2296563"/>
                <a:gd name="connsiteX6-143" fmla="*/ 7949901 w 8839490"/>
                <a:gd name="connsiteY6-144" fmla="*/ 1602889 h 2296563"/>
                <a:gd name="connsiteX7-145" fmla="*/ 4819426 w 8839490"/>
                <a:gd name="connsiteY7-146" fmla="*/ 1602889 h 2296563"/>
                <a:gd name="connsiteX8-147" fmla="*/ 3122846 w 8839490"/>
                <a:gd name="connsiteY8-148" fmla="*/ 2296563 h 2296563"/>
                <a:gd name="connsiteX9-149" fmla="*/ 3141233 w 8839490"/>
                <a:gd name="connsiteY9-150" fmla="*/ 1990165 h 2296563"/>
                <a:gd name="connsiteX10-151" fmla="*/ 4411578 w 8839490"/>
                <a:gd name="connsiteY10-152" fmla="*/ 1542913 h 2296563"/>
                <a:gd name="connsiteX11-153" fmla="*/ 0 w 8839490"/>
                <a:gd name="connsiteY11-154" fmla="*/ 1602889 h 2296563"/>
                <a:gd name="connsiteX12-155" fmla="*/ 894439 w 8839490"/>
                <a:gd name="connsiteY12-156" fmla="*/ 980897 h 2296563"/>
                <a:gd name="connsiteX0-157" fmla="*/ 894439 w 8839490"/>
                <a:gd name="connsiteY0-158" fmla="*/ 980897 h 2296563"/>
                <a:gd name="connsiteX1-159" fmla="*/ 2690092 w 8839490"/>
                <a:gd name="connsiteY1-160" fmla="*/ 965903 h 2296563"/>
                <a:gd name="connsiteX2-161" fmla="*/ 3212037 w 8839490"/>
                <a:gd name="connsiteY2-162" fmla="*/ 524788 h 2296563"/>
                <a:gd name="connsiteX3-163" fmla="*/ 6820349 w 8839490"/>
                <a:gd name="connsiteY3-164" fmla="*/ 0 h 2296563"/>
                <a:gd name="connsiteX4-165" fmla="*/ 3094150 w 8839490"/>
                <a:gd name="connsiteY4-166" fmla="*/ 965903 h 2296563"/>
                <a:gd name="connsiteX5-167" fmla="*/ 8839490 w 8839490"/>
                <a:gd name="connsiteY5-168" fmla="*/ 920921 h 2296563"/>
                <a:gd name="connsiteX6-169" fmla="*/ 7949901 w 8839490"/>
                <a:gd name="connsiteY6-170" fmla="*/ 1602889 h 2296563"/>
                <a:gd name="connsiteX7-171" fmla="*/ 4819426 w 8839490"/>
                <a:gd name="connsiteY7-172" fmla="*/ 1602889 h 2296563"/>
                <a:gd name="connsiteX8-173" fmla="*/ 3122846 w 8839490"/>
                <a:gd name="connsiteY8-174" fmla="*/ 2296563 h 2296563"/>
                <a:gd name="connsiteX9-175" fmla="*/ 3141233 w 8839490"/>
                <a:gd name="connsiteY9-176" fmla="*/ 1990165 h 2296563"/>
                <a:gd name="connsiteX10-177" fmla="*/ 4411578 w 8839490"/>
                <a:gd name="connsiteY10-178" fmla="*/ 1542913 h 2296563"/>
                <a:gd name="connsiteX11-179" fmla="*/ 0 w 8839490"/>
                <a:gd name="connsiteY11-180" fmla="*/ 1602889 h 2296563"/>
                <a:gd name="connsiteX12-181" fmla="*/ 894439 w 8839490"/>
                <a:gd name="connsiteY12-182" fmla="*/ 980897 h 2296563"/>
                <a:gd name="connsiteX0-183" fmla="*/ 894439 w 8839490"/>
                <a:gd name="connsiteY0-184" fmla="*/ 980897 h 2296563"/>
                <a:gd name="connsiteX1-185" fmla="*/ 2690092 w 8839490"/>
                <a:gd name="connsiteY1-186" fmla="*/ 965903 h 2296563"/>
                <a:gd name="connsiteX2-187" fmla="*/ 3212037 w 8839490"/>
                <a:gd name="connsiteY2-188" fmla="*/ 524788 h 2296563"/>
                <a:gd name="connsiteX3-189" fmla="*/ 6820349 w 8839490"/>
                <a:gd name="connsiteY3-190" fmla="*/ 0 h 2296563"/>
                <a:gd name="connsiteX4-191" fmla="*/ 3094150 w 8839490"/>
                <a:gd name="connsiteY4-192" fmla="*/ 965903 h 2296563"/>
                <a:gd name="connsiteX5-193" fmla="*/ 8839490 w 8839490"/>
                <a:gd name="connsiteY5-194" fmla="*/ 920921 h 2296563"/>
                <a:gd name="connsiteX6-195" fmla="*/ 7949901 w 8839490"/>
                <a:gd name="connsiteY6-196" fmla="*/ 1602889 h 2296563"/>
                <a:gd name="connsiteX7-197" fmla="*/ 4819426 w 8839490"/>
                <a:gd name="connsiteY7-198" fmla="*/ 1602889 h 2296563"/>
                <a:gd name="connsiteX8-199" fmla="*/ 3122846 w 8839490"/>
                <a:gd name="connsiteY8-200" fmla="*/ 2296563 h 2296563"/>
                <a:gd name="connsiteX9-201" fmla="*/ 3141233 w 8839490"/>
                <a:gd name="connsiteY9-202" fmla="*/ 1990165 h 2296563"/>
                <a:gd name="connsiteX10-203" fmla="*/ 4411578 w 8839490"/>
                <a:gd name="connsiteY10-204" fmla="*/ 1542913 h 2296563"/>
                <a:gd name="connsiteX11-205" fmla="*/ 0 w 8839490"/>
                <a:gd name="connsiteY11-206" fmla="*/ 1602889 h 2296563"/>
                <a:gd name="connsiteX12-207" fmla="*/ 894439 w 8839490"/>
                <a:gd name="connsiteY12-208" fmla="*/ 980897 h 2296563"/>
                <a:gd name="connsiteX0-209" fmla="*/ 894439 w 8839490"/>
                <a:gd name="connsiteY0-210" fmla="*/ 456109 h 1771775"/>
                <a:gd name="connsiteX1-211" fmla="*/ 2690092 w 8839490"/>
                <a:gd name="connsiteY1-212" fmla="*/ 441115 h 1771775"/>
                <a:gd name="connsiteX2-213" fmla="*/ 3212037 w 8839490"/>
                <a:gd name="connsiteY2-214" fmla="*/ 0 h 1771775"/>
                <a:gd name="connsiteX3-215" fmla="*/ 5009955 w 8839490"/>
                <a:gd name="connsiteY3-216" fmla="*/ 839660 h 1771775"/>
                <a:gd name="connsiteX4-217" fmla="*/ 3094150 w 8839490"/>
                <a:gd name="connsiteY4-218" fmla="*/ 441115 h 1771775"/>
                <a:gd name="connsiteX5-219" fmla="*/ 8839490 w 8839490"/>
                <a:gd name="connsiteY5-220" fmla="*/ 396133 h 1771775"/>
                <a:gd name="connsiteX6-221" fmla="*/ 7949901 w 8839490"/>
                <a:gd name="connsiteY6-222" fmla="*/ 1078101 h 1771775"/>
                <a:gd name="connsiteX7-223" fmla="*/ 4819426 w 8839490"/>
                <a:gd name="connsiteY7-224" fmla="*/ 1078101 h 1771775"/>
                <a:gd name="connsiteX8-225" fmla="*/ 3122846 w 8839490"/>
                <a:gd name="connsiteY8-226" fmla="*/ 1771775 h 1771775"/>
                <a:gd name="connsiteX9-227" fmla="*/ 3141233 w 8839490"/>
                <a:gd name="connsiteY9-228" fmla="*/ 1465377 h 1771775"/>
                <a:gd name="connsiteX10-229" fmla="*/ 4411578 w 8839490"/>
                <a:gd name="connsiteY10-230" fmla="*/ 1018125 h 1771775"/>
                <a:gd name="connsiteX11-231" fmla="*/ 0 w 8839490"/>
                <a:gd name="connsiteY11-232" fmla="*/ 1078101 h 1771775"/>
                <a:gd name="connsiteX12-233" fmla="*/ 894439 w 8839490"/>
                <a:gd name="connsiteY12-234" fmla="*/ 456109 h 1771775"/>
                <a:gd name="connsiteX0-235" fmla="*/ 894439 w 8839490"/>
                <a:gd name="connsiteY0-236" fmla="*/ 59976 h 1375642"/>
                <a:gd name="connsiteX1-237" fmla="*/ 2690092 w 8839490"/>
                <a:gd name="connsiteY1-238" fmla="*/ 44982 h 1375642"/>
                <a:gd name="connsiteX2-239" fmla="*/ 3602207 w 8839490"/>
                <a:gd name="connsiteY2-240" fmla="*/ 788387 h 1375642"/>
                <a:gd name="connsiteX3-241" fmla="*/ 5009955 w 8839490"/>
                <a:gd name="connsiteY3-242" fmla="*/ 443527 h 1375642"/>
                <a:gd name="connsiteX4-243" fmla="*/ 3094150 w 8839490"/>
                <a:gd name="connsiteY4-244" fmla="*/ 44982 h 1375642"/>
                <a:gd name="connsiteX5-245" fmla="*/ 8839490 w 8839490"/>
                <a:gd name="connsiteY5-246" fmla="*/ 0 h 1375642"/>
                <a:gd name="connsiteX6-247" fmla="*/ 7949901 w 8839490"/>
                <a:gd name="connsiteY6-248" fmla="*/ 681968 h 1375642"/>
                <a:gd name="connsiteX7-249" fmla="*/ 4819426 w 8839490"/>
                <a:gd name="connsiteY7-250" fmla="*/ 681968 h 1375642"/>
                <a:gd name="connsiteX8-251" fmla="*/ 3122846 w 8839490"/>
                <a:gd name="connsiteY8-252" fmla="*/ 1375642 h 1375642"/>
                <a:gd name="connsiteX9-253" fmla="*/ 3141233 w 8839490"/>
                <a:gd name="connsiteY9-254" fmla="*/ 1069244 h 1375642"/>
                <a:gd name="connsiteX10-255" fmla="*/ 4411578 w 8839490"/>
                <a:gd name="connsiteY10-256" fmla="*/ 621992 h 1375642"/>
                <a:gd name="connsiteX11-257" fmla="*/ 0 w 8839490"/>
                <a:gd name="connsiteY11-258" fmla="*/ 681968 h 1375642"/>
                <a:gd name="connsiteX12-259" fmla="*/ 894439 w 8839490"/>
                <a:gd name="connsiteY12-260" fmla="*/ 59976 h 1375642"/>
                <a:gd name="connsiteX0-261" fmla="*/ 894439 w 8839490"/>
                <a:gd name="connsiteY0-262" fmla="*/ 621044 h 1936710"/>
                <a:gd name="connsiteX1-263" fmla="*/ 2690092 w 8839490"/>
                <a:gd name="connsiteY1-264" fmla="*/ 606050 h 1936710"/>
                <a:gd name="connsiteX2-265" fmla="*/ 1744991 w 8839490"/>
                <a:gd name="connsiteY2-266" fmla="*/ 0 h 1936710"/>
                <a:gd name="connsiteX3-267" fmla="*/ 5009955 w 8839490"/>
                <a:gd name="connsiteY3-268" fmla="*/ 1004595 h 1936710"/>
                <a:gd name="connsiteX4-269" fmla="*/ 3094150 w 8839490"/>
                <a:gd name="connsiteY4-270" fmla="*/ 606050 h 1936710"/>
                <a:gd name="connsiteX5-271" fmla="*/ 8839490 w 8839490"/>
                <a:gd name="connsiteY5-272" fmla="*/ 561068 h 1936710"/>
                <a:gd name="connsiteX6-273" fmla="*/ 7949901 w 8839490"/>
                <a:gd name="connsiteY6-274" fmla="*/ 1243036 h 1936710"/>
                <a:gd name="connsiteX7-275" fmla="*/ 4819426 w 8839490"/>
                <a:gd name="connsiteY7-276" fmla="*/ 1243036 h 1936710"/>
                <a:gd name="connsiteX8-277" fmla="*/ 3122846 w 8839490"/>
                <a:gd name="connsiteY8-278" fmla="*/ 1936710 h 1936710"/>
                <a:gd name="connsiteX9-279" fmla="*/ 3141233 w 8839490"/>
                <a:gd name="connsiteY9-280" fmla="*/ 1630312 h 1936710"/>
                <a:gd name="connsiteX10-281" fmla="*/ 4411578 w 8839490"/>
                <a:gd name="connsiteY10-282" fmla="*/ 1183060 h 1936710"/>
                <a:gd name="connsiteX11-283" fmla="*/ 0 w 8839490"/>
                <a:gd name="connsiteY11-284" fmla="*/ 1243036 h 1936710"/>
                <a:gd name="connsiteX12-285" fmla="*/ 894439 w 8839490"/>
                <a:gd name="connsiteY12-286" fmla="*/ 621044 h 1936710"/>
                <a:gd name="connsiteX0-287" fmla="*/ 894439 w 8839490"/>
                <a:gd name="connsiteY0-288" fmla="*/ 711006 h 2026672"/>
                <a:gd name="connsiteX1-289" fmla="*/ 2690092 w 8839490"/>
                <a:gd name="connsiteY1-290" fmla="*/ 696012 h 2026672"/>
                <a:gd name="connsiteX2-291" fmla="*/ 1744991 w 8839490"/>
                <a:gd name="connsiteY2-292" fmla="*/ 89962 h 2026672"/>
                <a:gd name="connsiteX3-293" fmla="*/ 1904193 w 8839490"/>
                <a:gd name="connsiteY3-294" fmla="*/ 0 h 2026672"/>
                <a:gd name="connsiteX4-295" fmla="*/ 3094150 w 8839490"/>
                <a:gd name="connsiteY4-296" fmla="*/ 696012 h 2026672"/>
                <a:gd name="connsiteX5-297" fmla="*/ 8839490 w 8839490"/>
                <a:gd name="connsiteY5-298" fmla="*/ 651030 h 2026672"/>
                <a:gd name="connsiteX6-299" fmla="*/ 7949901 w 8839490"/>
                <a:gd name="connsiteY6-300" fmla="*/ 1332998 h 2026672"/>
                <a:gd name="connsiteX7-301" fmla="*/ 4819426 w 8839490"/>
                <a:gd name="connsiteY7-302" fmla="*/ 1332998 h 2026672"/>
                <a:gd name="connsiteX8-303" fmla="*/ 3122846 w 8839490"/>
                <a:gd name="connsiteY8-304" fmla="*/ 2026672 h 2026672"/>
                <a:gd name="connsiteX9-305" fmla="*/ 3141233 w 8839490"/>
                <a:gd name="connsiteY9-306" fmla="*/ 1720274 h 2026672"/>
                <a:gd name="connsiteX10-307" fmla="*/ 4411578 w 8839490"/>
                <a:gd name="connsiteY10-308" fmla="*/ 1273022 h 2026672"/>
                <a:gd name="connsiteX11-309" fmla="*/ 0 w 8839490"/>
                <a:gd name="connsiteY11-310" fmla="*/ 1332998 h 2026672"/>
                <a:gd name="connsiteX12-311" fmla="*/ 894439 w 8839490"/>
                <a:gd name="connsiteY12-312" fmla="*/ 711006 h 2026672"/>
                <a:gd name="connsiteX0-313" fmla="*/ 894439 w 8839490"/>
                <a:gd name="connsiteY0-314" fmla="*/ 711006 h 2026672"/>
                <a:gd name="connsiteX1-315" fmla="*/ 2690092 w 8839490"/>
                <a:gd name="connsiteY1-316" fmla="*/ 696012 h 2026672"/>
                <a:gd name="connsiteX2-317" fmla="*/ 1760598 w 8839490"/>
                <a:gd name="connsiteY2-318" fmla="*/ 194919 h 2026672"/>
                <a:gd name="connsiteX3-319" fmla="*/ 1904193 w 8839490"/>
                <a:gd name="connsiteY3-320" fmla="*/ 0 h 2026672"/>
                <a:gd name="connsiteX4-321" fmla="*/ 3094150 w 8839490"/>
                <a:gd name="connsiteY4-322" fmla="*/ 696012 h 2026672"/>
                <a:gd name="connsiteX5-323" fmla="*/ 8839490 w 8839490"/>
                <a:gd name="connsiteY5-324" fmla="*/ 651030 h 2026672"/>
                <a:gd name="connsiteX6-325" fmla="*/ 7949901 w 8839490"/>
                <a:gd name="connsiteY6-326" fmla="*/ 1332998 h 2026672"/>
                <a:gd name="connsiteX7-327" fmla="*/ 4819426 w 8839490"/>
                <a:gd name="connsiteY7-328" fmla="*/ 1332998 h 2026672"/>
                <a:gd name="connsiteX8-329" fmla="*/ 3122846 w 8839490"/>
                <a:gd name="connsiteY8-330" fmla="*/ 2026672 h 2026672"/>
                <a:gd name="connsiteX9-331" fmla="*/ 3141233 w 8839490"/>
                <a:gd name="connsiteY9-332" fmla="*/ 1720274 h 2026672"/>
                <a:gd name="connsiteX10-333" fmla="*/ 4411578 w 8839490"/>
                <a:gd name="connsiteY10-334" fmla="*/ 1273022 h 2026672"/>
                <a:gd name="connsiteX11-335" fmla="*/ 0 w 8839490"/>
                <a:gd name="connsiteY11-336" fmla="*/ 1332998 h 2026672"/>
                <a:gd name="connsiteX12-337" fmla="*/ 894439 w 8839490"/>
                <a:gd name="connsiteY12-338" fmla="*/ 711006 h 2026672"/>
                <a:gd name="connsiteX0-339" fmla="*/ 894439 w 8839490"/>
                <a:gd name="connsiteY0-340" fmla="*/ 711006 h 2026672"/>
                <a:gd name="connsiteX1-341" fmla="*/ 2690092 w 8839490"/>
                <a:gd name="connsiteY1-342" fmla="*/ 696012 h 2026672"/>
                <a:gd name="connsiteX2-343" fmla="*/ 1760598 w 8839490"/>
                <a:gd name="connsiteY2-344" fmla="*/ 194919 h 2026672"/>
                <a:gd name="connsiteX3-345" fmla="*/ 1904193 w 8839490"/>
                <a:gd name="connsiteY3-346" fmla="*/ 0 h 2026672"/>
                <a:gd name="connsiteX4-347" fmla="*/ 3156577 w 8839490"/>
                <a:gd name="connsiteY4-348" fmla="*/ 681018 h 2026672"/>
                <a:gd name="connsiteX5-349" fmla="*/ 8839490 w 8839490"/>
                <a:gd name="connsiteY5-350" fmla="*/ 651030 h 2026672"/>
                <a:gd name="connsiteX6-351" fmla="*/ 7949901 w 8839490"/>
                <a:gd name="connsiteY6-352" fmla="*/ 1332998 h 2026672"/>
                <a:gd name="connsiteX7-353" fmla="*/ 4819426 w 8839490"/>
                <a:gd name="connsiteY7-354" fmla="*/ 1332998 h 2026672"/>
                <a:gd name="connsiteX8-355" fmla="*/ 3122846 w 8839490"/>
                <a:gd name="connsiteY8-356" fmla="*/ 2026672 h 2026672"/>
                <a:gd name="connsiteX9-357" fmla="*/ 3141233 w 8839490"/>
                <a:gd name="connsiteY9-358" fmla="*/ 1720274 h 2026672"/>
                <a:gd name="connsiteX10-359" fmla="*/ 4411578 w 8839490"/>
                <a:gd name="connsiteY10-360" fmla="*/ 1273022 h 2026672"/>
                <a:gd name="connsiteX11-361" fmla="*/ 0 w 8839490"/>
                <a:gd name="connsiteY11-362" fmla="*/ 1332998 h 2026672"/>
                <a:gd name="connsiteX12-363" fmla="*/ 894439 w 8839490"/>
                <a:gd name="connsiteY12-364" fmla="*/ 711006 h 2026672"/>
                <a:gd name="connsiteX0-365" fmla="*/ 894439 w 8839490"/>
                <a:gd name="connsiteY0-366" fmla="*/ 711006 h 2026672"/>
                <a:gd name="connsiteX1-367" fmla="*/ 2690092 w 8839490"/>
                <a:gd name="connsiteY1-368" fmla="*/ 696012 h 2026672"/>
                <a:gd name="connsiteX2-369" fmla="*/ 1760598 w 8839490"/>
                <a:gd name="connsiteY2-370" fmla="*/ 194919 h 2026672"/>
                <a:gd name="connsiteX3-371" fmla="*/ 1904193 w 8839490"/>
                <a:gd name="connsiteY3-372" fmla="*/ 0 h 2026672"/>
                <a:gd name="connsiteX4-373" fmla="*/ 3156577 w 8839490"/>
                <a:gd name="connsiteY4-374" fmla="*/ 681018 h 2026672"/>
                <a:gd name="connsiteX5-375" fmla="*/ 8839490 w 8839490"/>
                <a:gd name="connsiteY5-376" fmla="*/ 651030 h 2026672"/>
                <a:gd name="connsiteX6-377" fmla="*/ 6607712 w 8839490"/>
                <a:gd name="connsiteY6-378" fmla="*/ 1332998 h 2026672"/>
                <a:gd name="connsiteX7-379" fmla="*/ 4819426 w 8839490"/>
                <a:gd name="connsiteY7-380" fmla="*/ 1332998 h 2026672"/>
                <a:gd name="connsiteX8-381" fmla="*/ 3122846 w 8839490"/>
                <a:gd name="connsiteY8-382" fmla="*/ 2026672 h 2026672"/>
                <a:gd name="connsiteX9-383" fmla="*/ 3141233 w 8839490"/>
                <a:gd name="connsiteY9-384" fmla="*/ 1720274 h 2026672"/>
                <a:gd name="connsiteX10-385" fmla="*/ 4411578 w 8839490"/>
                <a:gd name="connsiteY10-386" fmla="*/ 1273022 h 2026672"/>
                <a:gd name="connsiteX11-387" fmla="*/ 0 w 8839490"/>
                <a:gd name="connsiteY11-388" fmla="*/ 1332998 h 2026672"/>
                <a:gd name="connsiteX12-389" fmla="*/ 894439 w 8839490"/>
                <a:gd name="connsiteY12-390" fmla="*/ 711006 h 2026672"/>
                <a:gd name="connsiteX0-391" fmla="*/ 894439 w 7450479"/>
                <a:gd name="connsiteY0-392" fmla="*/ 711006 h 2026672"/>
                <a:gd name="connsiteX1-393" fmla="*/ 2690092 w 7450479"/>
                <a:gd name="connsiteY1-394" fmla="*/ 696012 h 2026672"/>
                <a:gd name="connsiteX2-395" fmla="*/ 1760598 w 7450479"/>
                <a:gd name="connsiteY2-396" fmla="*/ 194919 h 2026672"/>
                <a:gd name="connsiteX3-397" fmla="*/ 1904193 w 7450479"/>
                <a:gd name="connsiteY3-398" fmla="*/ 0 h 2026672"/>
                <a:gd name="connsiteX4-399" fmla="*/ 3156577 w 7450479"/>
                <a:gd name="connsiteY4-400" fmla="*/ 681018 h 2026672"/>
                <a:gd name="connsiteX5-401" fmla="*/ 7450479 w 7450479"/>
                <a:gd name="connsiteY5-402" fmla="*/ 666025 h 2026672"/>
                <a:gd name="connsiteX6-403" fmla="*/ 6607712 w 7450479"/>
                <a:gd name="connsiteY6-404" fmla="*/ 1332998 h 2026672"/>
                <a:gd name="connsiteX7-405" fmla="*/ 4819426 w 7450479"/>
                <a:gd name="connsiteY7-406" fmla="*/ 1332998 h 2026672"/>
                <a:gd name="connsiteX8-407" fmla="*/ 3122846 w 7450479"/>
                <a:gd name="connsiteY8-408" fmla="*/ 2026672 h 2026672"/>
                <a:gd name="connsiteX9-409" fmla="*/ 3141233 w 7450479"/>
                <a:gd name="connsiteY9-410" fmla="*/ 1720274 h 2026672"/>
                <a:gd name="connsiteX10-411" fmla="*/ 4411578 w 7450479"/>
                <a:gd name="connsiteY10-412" fmla="*/ 1273022 h 2026672"/>
                <a:gd name="connsiteX11-413" fmla="*/ 0 w 7450479"/>
                <a:gd name="connsiteY11-414" fmla="*/ 1332998 h 2026672"/>
                <a:gd name="connsiteX12-415" fmla="*/ 894439 w 7450479"/>
                <a:gd name="connsiteY12-416" fmla="*/ 711006 h 2026672"/>
                <a:gd name="connsiteX0-417" fmla="*/ 4850 w 6560890"/>
                <a:gd name="connsiteY0-418" fmla="*/ 711006 h 2026672"/>
                <a:gd name="connsiteX1-419" fmla="*/ 1800503 w 6560890"/>
                <a:gd name="connsiteY1-420" fmla="*/ 696012 h 2026672"/>
                <a:gd name="connsiteX2-421" fmla="*/ 871009 w 6560890"/>
                <a:gd name="connsiteY2-422" fmla="*/ 194919 h 2026672"/>
                <a:gd name="connsiteX3-423" fmla="*/ 1014604 w 6560890"/>
                <a:gd name="connsiteY3-424" fmla="*/ 0 h 2026672"/>
                <a:gd name="connsiteX4-425" fmla="*/ 2266988 w 6560890"/>
                <a:gd name="connsiteY4-426" fmla="*/ 681018 h 2026672"/>
                <a:gd name="connsiteX5-427" fmla="*/ 6560890 w 6560890"/>
                <a:gd name="connsiteY5-428" fmla="*/ 666025 h 2026672"/>
                <a:gd name="connsiteX6-429" fmla="*/ 5718123 w 6560890"/>
                <a:gd name="connsiteY6-430" fmla="*/ 1332998 h 2026672"/>
                <a:gd name="connsiteX7-431" fmla="*/ 3929837 w 6560890"/>
                <a:gd name="connsiteY7-432" fmla="*/ 1332998 h 2026672"/>
                <a:gd name="connsiteX8-433" fmla="*/ 2233257 w 6560890"/>
                <a:gd name="connsiteY8-434" fmla="*/ 2026672 h 2026672"/>
                <a:gd name="connsiteX9-435" fmla="*/ 2251644 w 6560890"/>
                <a:gd name="connsiteY9-436" fmla="*/ 1720274 h 2026672"/>
                <a:gd name="connsiteX10-437" fmla="*/ 3521989 w 6560890"/>
                <a:gd name="connsiteY10-438" fmla="*/ 1273022 h 2026672"/>
                <a:gd name="connsiteX11-439" fmla="*/ 0 w 6560890"/>
                <a:gd name="connsiteY11-440" fmla="*/ 1318003 h 2026672"/>
                <a:gd name="connsiteX12-441" fmla="*/ 4850 w 6560890"/>
                <a:gd name="connsiteY12-442" fmla="*/ 711006 h 2026672"/>
                <a:gd name="connsiteX0-443" fmla="*/ 4850 w 5718123"/>
                <a:gd name="connsiteY0-444" fmla="*/ 711006 h 2026672"/>
                <a:gd name="connsiteX1-445" fmla="*/ 1800503 w 5718123"/>
                <a:gd name="connsiteY1-446" fmla="*/ 696012 h 2026672"/>
                <a:gd name="connsiteX2-447" fmla="*/ 871009 w 5718123"/>
                <a:gd name="connsiteY2-448" fmla="*/ 194919 h 2026672"/>
                <a:gd name="connsiteX3-449" fmla="*/ 1014604 w 5718123"/>
                <a:gd name="connsiteY3-450" fmla="*/ 0 h 2026672"/>
                <a:gd name="connsiteX4-451" fmla="*/ 2266988 w 5718123"/>
                <a:gd name="connsiteY4-452" fmla="*/ 681018 h 2026672"/>
                <a:gd name="connsiteX5-453" fmla="*/ 5702513 w 5718123"/>
                <a:gd name="connsiteY5-454" fmla="*/ 666025 h 2026672"/>
                <a:gd name="connsiteX6-455" fmla="*/ 5718123 w 5718123"/>
                <a:gd name="connsiteY6-456" fmla="*/ 1332998 h 2026672"/>
                <a:gd name="connsiteX7-457" fmla="*/ 3929837 w 5718123"/>
                <a:gd name="connsiteY7-458" fmla="*/ 1332998 h 2026672"/>
                <a:gd name="connsiteX8-459" fmla="*/ 2233257 w 5718123"/>
                <a:gd name="connsiteY8-460" fmla="*/ 2026672 h 2026672"/>
                <a:gd name="connsiteX9-461" fmla="*/ 2251644 w 5718123"/>
                <a:gd name="connsiteY9-462" fmla="*/ 1720274 h 2026672"/>
                <a:gd name="connsiteX10-463" fmla="*/ 3521989 w 5718123"/>
                <a:gd name="connsiteY10-464" fmla="*/ 1273022 h 2026672"/>
                <a:gd name="connsiteX11-465" fmla="*/ 0 w 5718123"/>
                <a:gd name="connsiteY11-466" fmla="*/ 1318003 h 2026672"/>
                <a:gd name="connsiteX12-467" fmla="*/ 4850 w 5718123"/>
                <a:gd name="connsiteY12-468" fmla="*/ 711006 h 2026672"/>
                <a:gd name="connsiteX0-469" fmla="*/ 4850 w 5718123"/>
                <a:gd name="connsiteY0-470" fmla="*/ 711006 h 2026672"/>
                <a:gd name="connsiteX1-471" fmla="*/ 1800503 w 5718123"/>
                <a:gd name="connsiteY1-472" fmla="*/ 696012 h 2026672"/>
                <a:gd name="connsiteX2-473" fmla="*/ 871009 w 5718123"/>
                <a:gd name="connsiteY2-474" fmla="*/ 194919 h 2026672"/>
                <a:gd name="connsiteX3-475" fmla="*/ 1014604 w 5718123"/>
                <a:gd name="connsiteY3-476" fmla="*/ 0 h 2026672"/>
                <a:gd name="connsiteX4-477" fmla="*/ 2708625 w 5718123"/>
                <a:gd name="connsiteY4-478" fmla="*/ 681018 h 2026672"/>
                <a:gd name="connsiteX5-479" fmla="*/ 5702513 w 5718123"/>
                <a:gd name="connsiteY5-480" fmla="*/ 666025 h 2026672"/>
                <a:gd name="connsiteX6-481" fmla="*/ 5718123 w 5718123"/>
                <a:gd name="connsiteY6-482" fmla="*/ 1332998 h 2026672"/>
                <a:gd name="connsiteX7-483" fmla="*/ 3929837 w 5718123"/>
                <a:gd name="connsiteY7-484" fmla="*/ 1332998 h 2026672"/>
                <a:gd name="connsiteX8-485" fmla="*/ 2233257 w 5718123"/>
                <a:gd name="connsiteY8-486" fmla="*/ 2026672 h 2026672"/>
                <a:gd name="connsiteX9-487" fmla="*/ 2251644 w 5718123"/>
                <a:gd name="connsiteY9-488" fmla="*/ 1720274 h 2026672"/>
                <a:gd name="connsiteX10-489" fmla="*/ 3521989 w 5718123"/>
                <a:gd name="connsiteY10-490" fmla="*/ 1273022 h 2026672"/>
                <a:gd name="connsiteX11-491" fmla="*/ 0 w 5718123"/>
                <a:gd name="connsiteY11-492" fmla="*/ 1318003 h 2026672"/>
                <a:gd name="connsiteX12-493" fmla="*/ 4850 w 5718123"/>
                <a:gd name="connsiteY12-494" fmla="*/ 711006 h 2026672"/>
                <a:gd name="connsiteX0-495" fmla="*/ 4850 w 5718123"/>
                <a:gd name="connsiteY0-496" fmla="*/ 711006 h 2026672"/>
                <a:gd name="connsiteX1-497" fmla="*/ 2483990 w 5718123"/>
                <a:gd name="connsiteY1-498" fmla="*/ 696011 h 2026672"/>
                <a:gd name="connsiteX2-499" fmla="*/ 871009 w 5718123"/>
                <a:gd name="connsiteY2-500" fmla="*/ 194919 h 2026672"/>
                <a:gd name="connsiteX3-501" fmla="*/ 1014604 w 5718123"/>
                <a:gd name="connsiteY3-502" fmla="*/ 0 h 2026672"/>
                <a:gd name="connsiteX4-503" fmla="*/ 2708625 w 5718123"/>
                <a:gd name="connsiteY4-504" fmla="*/ 681018 h 2026672"/>
                <a:gd name="connsiteX5-505" fmla="*/ 5702513 w 5718123"/>
                <a:gd name="connsiteY5-506" fmla="*/ 666025 h 2026672"/>
                <a:gd name="connsiteX6-507" fmla="*/ 5718123 w 5718123"/>
                <a:gd name="connsiteY6-508" fmla="*/ 1332998 h 2026672"/>
                <a:gd name="connsiteX7-509" fmla="*/ 3929837 w 5718123"/>
                <a:gd name="connsiteY7-510" fmla="*/ 1332998 h 2026672"/>
                <a:gd name="connsiteX8-511" fmla="*/ 2233257 w 5718123"/>
                <a:gd name="connsiteY8-512" fmla="*/ 2026672 h 2026672"/>
                <a:gd name="connsiteX9-513" fmla="*/ 2251644 w 5718123"/>
                <a:gd name="connsiteY9-514" fmla="*/ 1720274 h 2026672"/>
                <a:gd name="connsiteX10-515" fmla="*/ 3521989 w 5718123"/>
                <a:gd name="connsiteY10-516" fmla="*/ 1273022 h 2026672"/>
                <a:gd name="connsiteX11-517" fmla="*/ 0 w 5718123"/>
                <a:gd name="connsiteY11-518" fmla="*/ 1318003 h 2026672"/>
                <a:gd name="connsiteX12-519" fmla="*/ 4850 w 5718123"/>
                <a:gd name="connsiteY12-520" fmla="*/ 711006 h 2026672"/>
                <a:gd name="connsiteX0-521" fmla="*/ 4850 w 5718123"/>
                <a:gd name="connsiteY0-522" fmla="*/ 711006 h 2026672"/>
                <a:gd name="connsiteX1-523" fmla="*/ 2483990 w 5718123"/>
                <a:gd name="connsiteY1-524" fmla="*/ 696011 h 2026672"/>
                <a:gd name="connsiteX2-525" fmla="*/ 1070798 w 5718123"/>
                <a:gd name="connsiteY2-526" fmla="*/ 349704 h 2026672"/>
                <a:gd name="connsiteX3-527" fmla="*/ 1014604 w 5718123"/>
                <a:gd name="connsiteY3-528" fmla="*/ 0 h 2026672"/>
                <a:gd name="connsiteX4-529" fmla="*/ 2708625 w 5718123"/>
                <a:gd name="connsiteY4-530" fmla="*/ 681018 h 2026672"/>
                <a:gd name="connsiteX5-531" fmla="*/ 5702513 w 5718123"/>
                <a:gd name="connsiteY5-532" fmla="*/ 666025 h 2026672"/>
                <a:gd name="connsiteX6-533" fmla="*/ 5718123 w 5718123"/>
                <a:gd name="connsiteY6-534" fmla="*/ 1332998 h 2026672"/>
                <a:gd name="connsiteX7-535" fmla="*/ 3929837 w 5718123"/>
                <a:gd name="connsiteY7-536" fmla="*/ 1332998 h 2026672"/>
                <a:gd name="connsiteX8-537" fmla="*/ 2233257 w 5718123"/>
                <a:gd name="connsiteY8-538" fmla="*/ 2026672 h 2026672"/>
                <a:gd name="connsiteX9-539" fmla="*/ 2251644 w 5718123"/>
                <a:gd name="connsiteY9-540" fmla="*/ 1720274 h 2026672"/>
                <a:gd name="connsiteX10-541" fmla="*/ 3521989 w 5718123"/>
                <a:gd name="connsiteY10-542" fmla="*/ 1273022 h 2026672"/>
                <a:gd name="connsiteX11-543" fmla="*/ 0 w 5718123"/>
                <a:gd name="connsiteY11-544" fmla="*/ 1318003 h 2026672"/>
                <a:gd name="connsiteX12-545" fmla="*/ 4850 w 5718123"/>
                <a:gd name="connsiteY12-546" fmla="*/ 711006 h 2026672"/>
                <a:gd name="connsiteX0-547" fmla="*/ 4850 w 5718123"/>
                <a:gd name="connsiteY0-548" fmla="*/ 711006 h 2026672"/>
                <a:gd name="connsiteX1-549" fmla="*/ 2483990 w 5718123"/>
                <a:gd name="connsiteY1-550" fmla="*/ 696011 h 2026672"/>
                <a:gd name="connsiteX2-551" fmla="*/ 1186464 w 5718123"/>
                <a:gd name="connsiteY2-552" fmla="*/ 280910 h 2026672"/>
                <a:gd name="connsiteX3-553" fmla="*/ 1014604 w 5718123"/>
                <a:gd name="connsiteY3-554" fmla="*/ 0 h 2026672"/>
                <a:gd name="connsiteX4-555" fmla="*/ 2708625 w 5718123"/>
                <a:gd name="connsiteY4-556" fmla="*/ 681018 h 2026672"/>
                <a:gd name="connsiteX5-557" fmla="*/ 5702513 w 5718123"/>
                <a:gd name="connsiteY5-558" fmla="*/ 666025 h 2026672"/>
                <a:gd name="connsiteX6-559" fmla="*/ 5718123 w 5718123"/>
                <a:gd name="connsiteY6-560" fmla="*/ 1332998 h 2026672"/>
                <a:gd name="connsiteX7-561" fmla="*/ 3929837 w 5718123"/>
                <a:gd name="connsiteY7-562" fmla="*/ 1332998 h 2026672"/>
                <a:gd name="connsiteX8-563" fmla="*/ 2233257 w 5718123"/>
                <a:gd name="connsiteY8-564" fmla="*/ 2026672 h 2026672"/>
                <a:gd name="connsiteX9-565" fmla="*/ 2251644 w 5718123"/>
                <a:gd name="connsiteY9-566" fmla="*/ 1720274 h 2026672"/>
                <a:gd name="connsiteX10-567" fmla="*/ 3521989 w 5718123"/>
                <a:gd name="connsiteY10-568" fmla="*/ 1273022 h 2026672"/>
                <a:gd name="connsiteX11-569" fmla="*/ 0 w 5718123"/>
                <a:gd name="connsiteY11-570" fmla="*/ 1318003 h 2026672"/>
                <a:gd name="connsiteX12-571" fmla="*/ 4850 w 5718123"/>
                <a:gd name="connsiteY12-572" fmla="*/ 711006 h 2026672"/>
                <a:gd name="connsiteX0-573" fmla="*/ 4850 w 5718123"/>
                <a:gd name="connsiteY0-574" fmla="*/ 711006 h 2026672"/>
                <a:gd name="connsiteX1-575" fmla="*/ 2389354 w 5718123"/>
                <a:gd name="connsiteY1-576" fmla="*/ 696011 h 2026672"/>
                <a:gd name="connsiteX2-577" fmla="*/ 1186464 w 5718123"/>
                <a:gd name="connsiteY2-578" fmla="*/ 280910 h 2026672"/>
                <a:gd name="connsiteX3-579" fmla="*/ 1014604 w 5718123"/>
                <a:gd name="connsiteY3-580" fmla="*/ 0 h 2026672"/>
                <a:gd name="connsiteX4-581" fmla="*/ 2708625 w 5718123"/>
                <a:gd name="connsiteY4-582" fmla="*/ 681018 h 2026672"/>
                <a:gd name="connsiteX5-583" fmla="*/ 5702513 w 5718123"/>
                <a:gd name="connsiteY5-584" fmla="*/ 666025 h 2026672"/>
                <a:gd name="connsiteX6-585" fmla="*/ 5718123 w 5718123"/>
                <a:gd name="connsiteY6-586" fmla="*/ 1332998 h 2026672"/>
                <a:gd name="connsiteX7-587" fmla="*/ 3929837 w 5718123"/>
                <a:gd name="connsiteY7-588" fmla="*/ 1332998 h 2026672"/>
                <a:gd name="connsiteX8-589" fmla="*/ 2233257 w 5718123"/>
                <a:gd name="connsiteY8-590" fmla="*/ 2026672 h 2026672"/>
                <a:gd name="connsiteX9-591" fmla="*/ 2251644 w 5718123"/>
                <a:gd name="connsiteY9-592" fmla="*/ 1720274 h 2026672"/>
                <a:gd name="connsiteX10-593" fmla="*/ 3521989 w 5718123"/>
                <a:gd name="connsiteY10-594" fmla="*/ 1273022 h 2026672"/>
                <a:gd name="connsiteX11-595" fmla="*/ 0 w 5718123"/>
                <a:gd name="connsiteY11-596" fmla="*/ 1318003 h 2026672"/>
                <a:gd name="connsiteX12-597" fmla="*/ 4850 w 5718123"/>
                <a:gd name="connsiteY12-598" fmla="*/ 711006 h 2026672"/>
                <a:gd name="connsiteX0-599" fmla="*/ 4850 w 5718123"/>
                <a:gd name="connsiteY0-600" fmla="*/ 642214 h 1957880"/>
                <a:gd name="connsiteX1-601" fmla="*/ 2389354 w 5718123"/>
                <a:gd name="connsiteY1-602" fmla="*/ 627219 h 1957880"/>
                <a:gd name="connsiteX2-603" fmla="*/ 1186464 w 5718123"/>
                <a:gd name="connsiteY2-604" fmla="*/ 212118 h 1957880"/>
                <a:gd name="connsiteX3-605" fmla="*/ 1182848 w 5718123"/>
                <a:gd name="connsiteY3-606" fmla="*/ 0 h 1957880"/>
                <a:gd name="connsiteX4-607" fmla="*/ 2708625 w 5718123"/>
                <a:gd name="connsiteY4-608" fmla="*/ 612226 h 1957880"/>
                <a:gd name="connsiteX5-609" fmla="*/ 5702513 w 5718123"/>
                <a:gd name="connsiteY5-610" fmla="*/ 597233 h 1957880"/>
                <a:gd name="connsiteX6-611" fmla="*/ 5718123 w 5718123"/>
                <a:gd name="connsiteY6-612" fmla="*/ 1264206 h 1957880"/>
                <a:gd name="connsiteX7-613" fmla="*/ 3929837 w 5718123"/>
                <a:gd name="connsiteY7-614" fmla="*/ 1264206 h 1957880"/>
                <a:gd name="connsiteX8-615" fmla="*/ 2233257 w 5718123"/>
                <a:gd name="connsiteY8-616" fmla="*/ 1957880 h 1957880"/>
                <a:gd name="connsiteX9-617" fmla="*/ 2251644 w 5718123"/>
                <a:gd name="connsiteY9-618" fmla="*/ 1651482 h 1957880"/>
                <a:gd name="connsiteX10-619" fmla="*/ 3521989 w 5718123"/>
                <a:gd name="connsiteY10-620" fmla="*/ 1204230 h 1957880"/>
                <a:gd name="connsiteX11-621" fmla="*/ 0 w 5718123"/>
                <a:gd name="connsiteY11-622" fmla="*/ 1249211 h 1957880"/>
                <a:gd name="connsiteX12-623" fmla="*/ 4850 w 5718123"/>
                <a:gd name="connsiteY12-624" fmla="*/ 642214 h 1957880"/>
                <a:gd name="connsiteX0-625" fmla="*/ 4850 w 5718123"/>
                <a:gd name="connsiteY0-626" fmla="*/ 642214 h 1957880"/>
                <a:gd name="connsiteX1-627" fmla="*/ 2284201 w 5718123"/>
                <a:gd name="connsiteY1-628" fmla="*/ 644418 h 1957880"/>
                <a:gd name="connsiteX2-629" fmla="*/ 1186464 w 5718123"/>
                <a:gd name="connsiteY2-630" fmla="*/ 212118 h 1957880"/>
                <a:gd name="connsiteX3-631" fmla="*/ 1182848 w 5718123"/>
                <a:gd name="connsiteY3-632" fmla="*/ 0 h 1957880"/>
                <a:gd name="connsiteX4-633" fmla="*/ 2708625 w 5718123"/>
                <a:gd name="connsiteY4-634" fmla="*/ 612226 h 1957880"/>
                <a:gd name="connsiteX5-635" fmla="*/ 5702513 w 5718123"/>
                <a:gd name="connsiteY5-636" fmla="*/ 597233 h 1957880"/>
                <a:gd name="connsiteX6-637" fmla="*/ 5718123 w 5718123"/>
                <a:gd name="connsiteY6-638" fmla="*/ 1264206 h 1957880"/>
                <a:gd name="connsiteX7-639" fmla="*/ 3929837 w 5718123"/>
                <a:gd name="connsiteY7-640" fmla="*/ 1264206 h 1957880"/>
                <a:gd name="connsiteX8-641" fmla="*/ 2233257 w 5718123"/>
                <a:gd name="connsiteY8-642" fmla="*/ 1957880 h 1957880"/>
                <a:gd name="connsiteX9-643" fmla="*/ 2251644 w 5718123"/>
                <a:gd name="connsiteY9-644" fmla="*/ 1651482 h 1957880"/>
                <a:gd name="connsiteX10-645" fmla="*/ 3521989 w 5718123"/>
                <a:gd name="connsiteY10-646" fmla="*/ 1204230 h 1957880"/>
                <a:gd name="connsiteX11-647" fmla="*/ 0 w 5718123"/>
                <a:gd name="connsiteY11-648" fmla="*/ 1249211 h 1957880"/>
                <a:gd name="connsiteX12-649" fmla="*/ 4850 w 5718123"/>
                <a:gd name="connsiteY12-650" fmla="*/ 642214 h 1957880"/>
                <a:gd name="connsiteX0-651" fmla="*/ 4850 w 5718123"/>
                <a:gd name="connsiteY0-652" fmla="*/ 642214 h 1957880"/>
                <a:gd name="connsiteX1-653" fmla="*/ 2284201 w 5718123"/>
                <a:gd name="connsiteY1-654" fmla="*/ 644418 h 1957880"/>
                <a:gd name="connsiteX2-655" fmla="*/ 1186464 w 5718123"/>
                <a:gd name="connsiteY2-656" fmla="*/ 212118 h 1957880"/>
                <a:gd name="connsiteX3-657" fmla="*/ 1182848 w 5718123"/>
                <a:gd name="connsiteY3-658" fmla="*/ 0 h 1957880"/>
                <a:gd name="connsiteX4-659" fmla="*/ 2708625 w 5718123"/>
                <a:gd name="connsiteY4-660" fmla="*/ 612226 h 1957880"/>
                <a:gd name="connsiteX5-661" fmla="*/ 5702513 w 5718123"/>
                <a:gd name="connsiteY5-662" fmla="*/ 597233 h 1957880"/>
                <a:gd name="connsiteX6-663" fmla="*/ 5718123 w 5718123"/>
                <a:gd name="connsiteY6-664" fmla="*/ 1264206 h 1957880"/>
                <a:gd name="connsiteX7-665" fmla="*/ 3929837 w 5718123"/>
                <a:gd name="connsiteY7-666" fmla="*/ 1264206 h 1957880"/>
                <a:gd name="connsiteX8-667" fmla="*/ 2233257 w 5718123"/>
                <a:gd name="connsiteY8-668" fmla="*/ 1957880 h 1957880"/>
                <a:gd name="connsiteX9-669" fmla="*/ 2251644 w 5718123"/>
                <a:gd name="connsiteY9-670" fmla="*/ 1651482 h 1957880"/>
                <a:gd name="connsiteX10-671" fmla="*/ 3437868 w 5718123"/>
                <a:gd name="connsiteY10-672" fmla="*/ 1204231 h 1957880"/>
                <a:gd name="connsiteX11-673" fmla="*/ 0 w 5718123"/>
                <a:gd name="connsiteY11-674" fmla="*/ 1249211 h 1957880"/>
                <a:gd name="connsiteX12-675" fmla="*/ 4850 w 5718123"/>
                <a:gd name="connsiteY12-676" fmla="*/ 642214 h 1957880"/>
                <a:gd name="connsiteX0-677" fmla="*/ 4850 w 5718123"/>
                <a:gd name="connsiteY0-678" fmla="*/ 642214 h 1957880"/>
                <a:gd name="connsiteX1-679" fmla="*/ 2284201 w 5718123"/>
                <a:gd name="connsiteY1-680" fmla="*/ 644418 h 1957880"/>
                <a:gd name="connsiteX2-681" fmla="*/ 1186464 w 5718123"/>
                <a:gd name="connsiteY2-682" fmla="*/ 212118 h 1957880"/>
                <a:gd name="connsiteX3-683" fmla="*/ 1182848 w 5718123"/>
                <a:gd name="connsiteY3-684" fmla="*/ 0 h 1957880"/>
                <a:gd name="connsiteX4-685" fmla="*/ 2708625 w 5718123"/>
                <a:gd name="connsiteY4-686" fmla="*/ 612226 h 1957880"/>
                <a:gd name="connsiteX5-687" fmla="*/ 5702513 w 5718123"/>
                <a:gd name="connsiteY5-688" fmla="*/ 597233 h 1957880"/>
                <a:gd name="connsiteX6-689" fmla="*/ 5718123 w 5718123"/>
                <a:gd name="connsiteY6-690" fmla="*/ 1264206 h 1957880"/>
                <a:gd name="connsiteX7-691" fmla="*/ 3929837 w 5718123"/>
                <a:gd name="connsiteY7-692" fmla="*/ 1264206 h 1957880"/>
                <a:gd name="connsiteX8-693" fmla="*/ 2233257 w 5718123"/>
                <a:gd name="connsiteY8-694" fmla="*/ 1957880 h 1957880"/>
                <a:gd name="connsiteX9-695" fmla="*/ 2251644 w 5718123"/>
                <a:gd name="connsiteY9-696" fmla="*/ 1651482 h 1957880"/>
                <a:gd name="connsiteX10-697" fmla="*/ 3364263 w 5718123"/>
                <a:gd name="connsiteY10-698" fmla="*/ 1204231 h 1957880"/>
                <a:gd name="connsiteX11-699" fmla="*/ 0 w 5718123"/>
                <a:gd name="connsiteY11-700" fmla="*/ 1249211 h 1957880"/>
                <a:gd name="connsiteX12-701" fmla="*/ 4850 w 5718123"/>
                <a:gd name="connsiteY12-702" fmla="*/ 642214 h 1957880"/>
                <a:gd name="connsiteX0-703" fmla="*/ 4850 w 5718123"/>
                <a:gd name="connsiteY0-704" fmla="*/ 642214 h 1957880"/>
                <a:gd name="connsiteX1-705" fmla="*/ 2284201 w 5718123"/>
                <a:gd name="connsiteY1-706" fmla="*/ 644418 h 1957880"/>
                <a:gd name="connsiteX2-707" fmla="*/ 1186464 w 5718123"/>
                <a:gd name="connsiteY2-708" fmla="*/ 212118 h 1957880"/>
                <a:gd name="connsiteX3-709" fmla="*/ 1182848 w 5718123"/>
                <a:gd name="connsiteY3-710" fmla="*/ 0 h 1957880"/>
                <a:gd name="connsiteX4-711" fmla="*/ 2708625 w 5718123"/>
                <a:gd name="connsiteY4-712" fmla="*/ 612226 h 1957880"/>
                <a:gd name="connsiteX5-713" fmla="*/ 5702513 w 5718123"/>
                <a:gd name="connsiteY5-714" fmla="*/ 597233 h 1957880"/>
                <a:gd name="connsiteX6-715" fmla="*/ 5718123 w 5718123"/>
                <a:gd name="connsiteY6-716" fmla="*/ 1264206 h 1957880"/>
                <a:gd name="connsiteX7-717" fmla="*/ 3929837 w 5718123"/>
                <a:gd name="connsiteY7-718" fmla="*/ 1264206 h 1957880"/>
                <a:gd name="connsiteX8-719" fmla="*/ 2233257 w 5718123"/>
                <a:gd name="connsiteY8-720" fmla="*/ 1957880 h 1957880"/>
                <a:gd name="connsiteX9-721" fmla="*/ 2251644 w 5718123"/>
                <a:gd name="connsiteY9-722" fmla="*/ 1651482 h 1957880"/>
                <a:gd name="connsiteX10-723" fmla="*/ 3364263 w 5718123"/>
                <a:gd name="connsiteY10-724" fmla="*/ 1204231 h 1957880"/>
                <a:gd name="connsiteX11-725" fmla="*/ 837768 w 5718123"/>
                <a:gd name="connsiteY11-726" fmla="*/ 1201048 h 1957880"/>
                <a:gd name="connsiteX12-727" fmla="*/ 0 w 5718123"/>
                <a:gd name="connsiteY12-728" fmla="*/ 1249211 h 1957880"/>
                <a:gd name="connsiteX13" fmla="*/ 4850 w 5718123"/>
                <a:gd name="connsiteY13" fmla="*/ 642214 h 1957880"/>
                <a:gd name="connsiteX0-729" fmla="*/ 4850 w 5718123"/>
                <a:gd name="connsiteY0-730" fmla="*/ 642214 h 1957880"/>
                <a:gd name="connsiteX1-731" fmla="*/ 2284201 w 5718123"/>
                <a:gd name="connsiteY1-732" fmla="*/ 644418 h 1957880"/>
                <a:gd name="connsiteX2-733" fmla="*/ 1186464 w 5718123"/>
                <a:gd name="connsiteY2-734" fmla="*/ 212118 h 1957880"/>
                <a:gd name="connsiteX3-735" fmla="*/ 1182848 w 5718123"/>
                <a:gd name="connsiteY3-736" fmla="*/ 0 h 1957880"/>
                <a:gd name="connsiteX4-737" fmla="*/ 2708625 w 5718123"/>
                <a:gd name="connsiteY4-738" fmla="*/ 612226 h 1957880"/>
                <a:gd name="connsiteX5-739" fmla="*/ 5702513 w 5718123"/>
                <a:gd name="connsiteY5-740" fmla="*/ 597233 h 1957880"/>
                <a:gd name="connsiteX6-741" fmla="*/ 5718123 w 5718123"/>
                <a:gd name="connsiteY6-742" fmla="*/ 1264206 h 1957880"/>
                <a:gd name="connsiteX7-743" fmla="*/ 3929837 w 5718123"/>
                <a:gd name="connsiteY7-744" fmla="*/ 1264206 h 1957880"/>
                <a:gd name="connsiteX8-745" fmla="*/ 2233257 w 5718123"/>
                <a:gd name="connsiteY8-746" fmla="*/ 1957880 h 1957880"/>
                <a:gd name="connsiteX9-747" fmla="*/ 2251644 w 5718123"/>
                <a:gd name="connsiteY9-748" fmla="*/ 1651482 h 1957880"/>
                <a:gd name="connsiteX10-749" fmla="*/ 3364263 w 5718123"/>
                <a:gd name="connsiteY10-750" fmla="*/ 1204231 h 1957880"/>
                <a:gd name="connsiteX11-751" fmla="*/ 837768 w 5718123"/>
                <a:gd name="connsiteY11-752" fmla="*/ 1201048 h 1957880"/>
                <a:gd name="connsiteX12-753" fmla="*/ 290980 w 5718123"/>
                <a:gd name="connsiteY12-754" fmla="*/ 1218247 h 1957880"/>
                <a:gd name="connsiteX13-755" fmla="*/ 0 w 5718123"/>
                <a:gd name="connsiteY13-756" fmla="*/ 1249211 h 1957880"/>
                <a:gd name="connsiteX14" fmla="*/ 4850 w 5718123"/>
                <a:gd name="connsiteY14" fmla="*/ 642214 h 1957880"/>
                <a:gd name="connsiteX0-757" fmla="*/ 4850 w 5718123"/>
                <a:gd name="connsiteY0-758" fmla="*/ 642214 h 1957880"/>
                <a:gd name="connsiteX1-759" fmla="*/ 2284201 w 5718123"/>
                <a:gd name="connsiteY1-760" fmla="*/ 644418 h 1957880"/>
                <a:gd name="connsiteX2-761" fmla="*/ 1186464 w 5718123"/>
                <a:gd name="connsiteY2-762" fmla="*/ 212118 h 1957880"/>
                <a:gd name="connsiteX3-763" fmla="*/ 1182848 w 5718123"/>
                <a:gd name="connsiteY3-764" fmla="*/ 0 h 1957880"/>
                <a:gd name="connsiteX4-765" fmla="*/ 2708625 w 5718123"/>
                <a:gd name="connsiteY4-766" fmla="*/ 612226 h 1957880"/>
                <a:gd name="connsiteX5-767" fmla="*/ 5702513 w 5718123"/>
                <a:gd name="connsiteY5-768" fmla="*/ 597233 h 1957880"/>
                <a:gd name="connsiteX6-769" fmla="*/ 5718123 w 5718123"/>
                <a:gd name="connsiteY6-770" fmla="*/ 1264206 h 1957880"/>
                <a:gd name="connsiteX7-771" fmla="*/ 3929837 w 5718123"/>
                <a:gd name="connsiteY7-772" fmla="*/ 1264206 h 1957880"/>
                <a:gd name="connsiteX8-773" fmla="*/ 2233257 w 5718123"/>
                <a:gd name="connsiteY8-774" fmla="*/ 1957880 h 1957880"/>
                <a:gd name="connsiteX9-775" fmla="*/ 2251644 w 5718123"/>
                <a:gd name="connsiteY9-776" fmla="*/ 1651482 h 1957880"/>
                <a:gd name="connsiteX10-777" fmla="*/ 3364263 w 5718123"/>
                <a:gd name="connsiteY10-778" fmla="*/ 1204231 h 1957880"/>
                <a:gd name="connsiteX11-779" fmla="*/ 837768 w 5718123"/>
                <a:gd name="connsiteY11-780" fmla="*/ 1201048 h 1957880"/>
                <a:gd name="connsiteX12-781" fmla="*/ 680041 w 5718123"/>
                <a:gd name="connsiteY12-782" fmla="*/ 1201048 h 1957880"/>
                <a:gd name="connsiteX13-783" fmla="*/ 290980 w 5718123"/>
                <a:gd name="connsiteY13-784" fmla="*/ 1218247 h 1957880"/>
                <a:gd name="connsiteX14-785" fmla="*/ 0 w 5718123"/>
                <a:gd name="connsiteY14-786" fmla="*/ 1249211 h 1957880"/>
                <a:gd name="connsiteX15" fmla="*/ 4850 w 5718123"/>
                <a:gd name="connsiteY15" fmla="*/ 642214 h 1957880"/>
                <a:gd name="connsiteX0-787" fmla="*/ 4850 w 5718123"/>
                <a:gd name="connsiteY0-788" fmla="*/ 642214 h 2525316"/>
                <a:gd name="connsiteX1-789" fmla="*/ 2284201 w 5718123"/>
                <a:gd name="connsiteY1-790" fmla="*/ 644418 h 2525316"/>
                <a:gd name="connsiteX2-791" fmla="*/ 1186464 w 5718123"/>
                <a:gd name="connsiteY2-792" fmla="*/ 212118 h 2525316"/>
                <a:gd name="connsiteX3-793" fmla="*/ 1182848 w 5718123"/>
                <a:gd name="connsiteY3-794" fmla="*/ 0 h 2525316"/>
                <a:gd name="connsiteX4-795" fmla="*/ 2708625 w 5718123"/>
                <a:gd name="connsiteY4-796" fmla="*/ 612226 h 2525316"/>
                <a:gd name="connsiteX5-797" fmla="*/ 5702513 w 5718123"/>
                <a:gd name="connsiteY5-798" fmla="*/ 597233 h 2525316"/>
                <a:gd name="connsiteX6-799" fmla="*/ 5718123 w 5718123"/>
                <a:gd name="connsiteY6-800" fmla="*/ 1264206 h 2525316"/>
                <a:gd name="connsiteX7-801" fmla="*/ 3929837 w 5718123"/>
                <a:gd name="connsiteY7-802" fmla="*/ 1264206 h 2525316"/>
                <a:gd name="connsiteX8-803" fmla="*/ 2233257 w 5718123"/>
                <a:gd name="connsiteY8-804" fmla="*/ 1957880 h 2525316"/>
                <a:gd name="connsiteX9-805" fmla="*/ 2251644 w 5718123"/>
                <a:gd name="connsiteY9-806" fmla="*/ 1651482 h 2525316"/>
                <a:gd name="connsiteX10-807" fmla="*/ 3364263 w 5718123"/>
                <a:gd name="connsiteY10-808" fmla="*/ 1204231 h 2525316"/>
                <a:gd name="connsiteX11-809" fmla="*/ 837768 w 5718123"/>
                <a:gd name="connsiteY11-810" fmla="*/ 1201048 h 2525316"/>
                <a:gd name="connsiteX12-811" fmla="*/ 322524 w 5718123"/>
                <a:gd name="connsiteY12-812" fmla="*/ 2525316 h 2525316"/>
                <a:gd name="connsiteX13-813" fmla="*/ 290980 w 5718123"/>
                <a:gd name="connsiteY13-814" fmla="*/ 1218247 h 2525316"/>
                <a:gd name="connsiteX14-815" fmla="*/ 0 w 5718123"/>
                <a:gd name="connsiteY14-816" fmla="*/ 1249211 h 2525316"/>
                <a:gd name="connsiteX15-817" fmla="*/ 4850 w 5718123"/>
                <a:gd name="connsiteY15-818" fmla="*/ 642214 h 2525316"/>
                <a:gd name="connsiteX0-819" fmla="*/ 4850 w 5718123"/>
                <a:gd name="connsiteY0-820" fmla="*/ 642214 h 2525316"/>
                <a:gd name="connsiteX1-821" fmla="*/ 2284201 w 5718123"/>
                <a:gd name="connsiteY1-822" fmla="*/ 644418 h 2525316"/>
                <a:gd name="connsiteX2-823" fmla="*/ 1186464 w 5718123"/>
                <a:gd name="connsiteY2-824" fmla="*/ 212118 h 2525316"/>
                <a:gd name="connsiteX3-825" fmla="*/ 1182848 w 5718123"/>
                <a:gd name="connsiteY3-826" fmla="*/ 0 h 2525316"/>
                <a:gd name="connsiteX4-827" fmla="*/ 2708625 w 5718123"/>
                <a:gd name="connsiteY4-828" fmla="*/ 612226 h 2525316"/>
                <a:gd name="connsiteX5-829" fmla="*/ 5702513 w 5718123"/>
                <a:gd name="connsiteY5-830" fmla="*/ 597233 h 2525316"/>
                <a:gd name="connsiteX6-831" fmla="*/ 5718123 w 5718123"/>
                <a:gd name="connsiteY6-832" fmla="*/ 1264206 h 2525316"/>
                <a:gd name="connsiteX7-833" fmla="*/ 3929837 w 5718123"/>
                <a:gd name="connsiteY7-834" fmla="*/ 1264206 h 2525316"/>
                <a:gd name="connsiteX8-835" fmla="*/ 2233257 w 5718123"/>
                <a:gd name="connsiteY8-836" fmla="*/ 1957880 h 2525316"/>
                <a:gd name="connsiteX9-837" fmla="*/ 2251644 w 5718123"/>
                <a:gd name="connsiteY9-838" fmla="*/ 1651482 h 2525316"/>
                <a:gd name="connsiteX10-839" fmla="*/ 3364263 w 5718123"/>
                <a:gd name="connsiteY10-840" fmla="*/ 1204231 h 2525316"/>
                <a:gd name="connsiteX11-841" fmla="*/ 837768 w 5718123"/>
                <a:gd name="connsiteY11-842" fmla="*/ 1201048 h 2525316"/>
                <a:gd name="connsiteX12-843" fmla="*/ 322524 w 5718123"/>
                <a:gd name="connsiteY12-844" fmla="*/ 2525316 h 2525316"/>
                <a:gd name="connsiteX13-845" fmla="*/ 312010 w 5718123"/>
                <a:gd name="connsiteY13-846" fmla="*/ 2009369 h 2525316"/>
                <a:gd name="connsiteX14-847" fmla="*/ 0 w 5718123"/>
                <a:gd name="connsiteY14-848" fmla="*/ 1249211 h 2525316"/>
                <a:gd name="connsiteX15-849" fmla="*/ 4850 w 5718123"/>
                <a:gd name="connsiteY15-850" fmla="*/ 642214 h 2525316"/>
                <a:gd name="connsiteX0-851" fmla="*/ 4850 w 5718123"/>
                <a:gd name="connsiteY0-852" fmla="*/ 642214 h 2525316"/>
                <a:gd name="connsiteX1-853" fmla="*/ 2284201 w 5718123"/>
                <a:gd name="connsiteY1-854" fmla="*/ 644418 h 2525316"/>
                <a:gd name="connsiteX2-855" fmla="*/ 1186464 w 5718123"/>
                <a:gd name="connsiteY2-856" fmla="*/ 212118 h 2525316"/>
                <a:gd name="connsiteX3-857" fmla="*/ 1182848 w 5718123"/>
                <a:gd name="connsiteY3-858" fmla="*/ 0 h 2525316"/>
                <a:gd name="connsiteX4-859" fmla="*/ 2708625 w 5718123"/>
                <a:gd name="connsiteY4-860" fmla="*/ 612226 h 2525316"/>
                <a:gd name="connsiteX5-861" fmla="*/ 5702513 w 5718123"/>
                <a:gd name="connsiteY5-862" fmla="*/ 597233 h 2525316"/>
                <a:gd name="connsiteX6-863" fmla="*/ 5718123 w 5718123"/>
                <a:gd name="connsiteY6-864" fmla="*/ 1264206 h 2525316"/>
                <a:gd name="connsiteX7-865" fmla="*/ 3929837 w 5718123"/>
                <a:gd name="connsiteY7-866" fmla="*/ 1264206 h 2525316"/>
                <a:gd name="connsiteX8-867" fmla="*/ 2233257 w 5718123"/>
                <a:gd name="connsiteY8-868" fmla="*/ 1957880 h 2525316"/>
                <a:gd name="connsiteX9-869" fmla="*/ 2251644 w 5718123"/>
                <a:gd name="connsiteY9-870" fmla="*/ 1651482 h 2525316"/>
                <a:gd name="connsiteX10-871" fmla="*/ 3364263 w 5718123"/>
                <a:gd name="connsiteY10-872" fmla="*/ 1204231 h 2525316"/>
                <a:gd name="connsiteX11-873" fmla="*/ 837768 w 5718123"/>
                <a:gd name="connsiteY11-874" fmla="*/ 1201048 h 2525316"/>
                <a:gd name="connsiteX12-875" fmla="*/ 322524 w 5718123"/>
                <a:gd name="connsiteY12-876" fmla="*/ 2525316 h 2525316"/>
                <a:gd name="connsiteX13-877" fmla="*/ 312010 w 5718123"/>
                <a:gd name="connsiteY13-878" fmla="*/ 2009369 h 2525316"/>
                <a:gd name="connsiteX14-879" fmla="*/ 112221 w 5718123"/>
                <a:gd name="connsiteY14-880" fmla="*/ 1510617 h 2525316"/>
                <a:gd name="connsiteX15-881" fmla="*/ 0 w 5718123"/>
                <a:gd name="connsiteY15-882" fmla="*/ 1249211 h 2525316"/>
                <a:gd name="connsiteX16" fmla="*/ 4850 w 5718123"/>
                <a:gd name="connsiteY16" fmla="*/ 642214 h 2525316"/>
                <a:gd name="connsiteX0-883" fmla="*/ 4850 w 5718123"/>
                <a:gd name="connsiteY0-884" fmla="*/ 642214 h 2525316"/>
                <a:gd name="connsiteX1-885" fmla="*/ 2284201 w 5718123"/>
                <a:gd name="connsiteY1-886" fmla="*/ 644418 h 2525316"/>
                <a:gd name="connsiteX2-887" fmla="*/ 1186464 w 5718123"/>
                <a:gd name="connsiteY2-888" fmla="*/ 212118 h 2525316"/>
                <a:gd name="connsiteX3-889" fmla="*/ 1182848 w 5718123"/>
                <a:gd name="connsiteY3-890" fmla="*/ 0 h 2525316"/>
                <a:gd name="connsiteX4-891" fmla="*/ 2708625 w 5718123"/>
                <a:gd name="connsiteY4-892" fmla="*/ 612226 h 2525316"/>
                <a:gd name="connsiteX5-893" fmla="*/ 5702513 w 5718123"/>
                <a:gd name="connsiteY5-894" fmla="*/ 597233 h 2525316"/>
                <a:gd name="connsiteX6-895" fmla="*/ 5718123 w 5718123"/>
                <a:gd name="connsiteY6-896" fmla="*/ 1264206 h 2525316"/>
                <a:gd name="connsiteX7-897" fmla="*/ 3929837 w 5718123"/>
                <a:gd name="connsiteY7-898" fmla="*/ 1264206 h 2525316"/>
                <a:gd name="connsiteX8-899" fmla="*/ 2233257 w 5718123"/>
                <a:gd name="connsiteY8-900" fmla="*/ 1957880 h 2525316"/>
                <a:gd name="connsiteX9-901" fmla="*/ 2251644 w 5718123"/>
                <a:gd name="connsiteY9-902" fmla="*/ 1651482 h 2525316"/>
                <a:gd name="connsiteX10-903" fmla="*/ 3364263 w 5718123"/>
                <a:gd name="connsiteY10-904" fmla="*/ 1204231 h 2525316"/>
                <a:gd name="connsiteX11-905" fmla="*/ 837768 w 5718123"/>
                <a:gd name="connsiteY11-906" fmla="*/ 1201048 h 2525316"/>
                <a:gd name="connsiteX12-907" fmla="*/ 322524 w 5718123"/>
                <a:gd name="connsiteY12-908" fmla="*/ 2525316 h 2525316"/>
                <a:gd name="connsiteX13-909" fmla="*/ 312010 w 5718123"/>
                <a:gd name="connsiteY13-910" fmla="*/ 2009369 h 2525316"/>
                <a:gd name="connsiteX14-911" fmla="*/ 595920 w 5718123"/>
                <a:gd name="connsiteY14-912" fmla="*/ 1269842 h 2525316"/>
                <a:gd name="connsiteX15-913" fmla="*/ 0 w 5718123"/>
                <a:gd name="connsiteY15-914" fmla="*/ 1249211 h 2525316"/>
                <a:gd name="connsiteX16-915" fmla="*/ 4850 w 5718123"/>
                <a:gd name="connsiteY16-916" fmla="*/ 642214 h 2525316"/>
                <a:gd name="connsiteX0-917" fmla="*/ 4850 w 5718123"/>
                <a:gd name="connsiteY0-918" fmla="*/ 642214 h 2525316"/>
                <a:gd name="connsiteX1-919" fmla="*/ 2284201 w 5718123"/>
                <a:gd name="connsiteY1-920" fmla="*/ 644418 h 2525316"/>
                <a:gd name="connsiteX2-921" fmla="*/ 1186464 w 5718123"/>
                <a:gd name="connsiteY2-922" fmla="*/ 212118 h 2525316"/>
                <a:gd name="connsiteX3-923" fmla="*/ 1182848 w 5718123"/>
                <a:gd name="connsiteY3-924" fmla="*/ 0 h 2525316"/>
                <a:gd name="connsiteX4-925" fmla="*/ 2708625 w 5718123"/>
                <a:gd name="connsiteY4-926" fmla="*/ 612226 h 2525316"/>
                <a:gd name="connsiteX5-927" fmla="*/ 5702513 w 5718123"/>
                <a:gd name="connsiteY5-928" fmla="*/ 597233 h 2525316"/>
                <a:gd name="connsiteX6-929" fmla="*/ 5718123 w 5718123"/>
                <a:gd name="connsiteY6-930" fmla="*/ 1264206 h 2525316"/>
                <a:gd name="connsiteX7-931" fmla="*/ 3929837 w 5718123"/>
                <a:gd name="connsiteY7-932" fmla="*/ 1264206 h 2525316"/>
                <a:gd name="connsiteX8-933" fmla="*/ 2233257 w 5718123"/>
                <a:gd name="connsiteY8-934" fmla="*/ 1957880 h 2525316"/>
                <a:gd name="connsiteX9-935" fmla="*/ 2251644 w 5718123"/>
                <a:gd name="connsiteY9-936" fmla="*/ 1651482 h 2525316"/>
                <a:gd name="connsiteX10-937" fmla="*/ 3364263 w 5718123"/>
                <a:gd name="connsiteY10-938" fmla="*/ 1204231 h 2525316"/>
                <a:gd name="connsiteX11-939" fmla="*/ 837768 w 5718123"/>
                <a:gd name="connsiteY11-940" fmla="*/ 1201048 h 2525316"/>
                <a:gd name="connsiteX12-941" fmla="*/ 322524 w 5718123"/>
                <a:gd name="connsiteY12-942" fmla="*/ 2525316 h 2525316"/>
                <a:gd name="connsiteX13-943" fmla="*/ 248919 w 5718123"/>
                <a:gd name="connsiteY13-944" fmla="*/ 1579413 h 2525316"/>
                <a:gd name="connsiteX14-945" fmla="*/ 595920 w 5718123"/>
                <a:gd name="connsiteY14-946" fmla="*/ 1269842 h 2525316"/>
                <a:gd name="connsiteX15-947" fmla="*/ 0 w 5718123"/>
                <a:gd name="connsiteY15-948" fmla="*/ 1249211 h 2525316"/>
                <a:gd name="connsiteX16-949" fmla="*/ 4850 w 5718123"/>
                <a:gd name="connsiteY16-950" fmla="*/ 642214 h 2525316"/>
                <a:gd name="connsiteX0-951" fmla="*/ 4850 w 5718123"/>
                <a:gd name="connsiteY0-952" fmla="*/ 642214 h 1957880"/>
                <a:gd name="connsiteX1-953" fmla="*/ 2284201 w 5718123"/>
                <a:gd name="connsiteY1-954" fmla="*/ 644418 h 1957880"/>
                <a:gd name="connsiteX2-955" fmla="*/ 1186464 w 5718123"/>
                <a:gd name="connsiteY2-956" fmla="*/ 212118 h 1957880"/>
                <a:gd name="connsiteX3-957" fmla="*/ 1182848 w 5718123"/>
                <a:gd name="connsiteY3-958" fmla="*/ 0 h 1957880"/>
                <a:gd name="connsiteX4-959" fmla="*/ 2708625 w 5718123"/>
                <a:gd name="connsiteY4-960" fmla="*/ 612226 h 1957880"/>
                <a:gd name="connsiteX5-961" fmla="*/ 5702513 w 5718123"/>
                <a:gd name="connsiteY5-962" fmla="*/ 597233 h 1957880"/>
                <a:gd name="connsiteX6-963" fmla="*/ 5718123 w 5718123"/>
                <a:gd name="connsiteY6-964" fmla="*/ 1264206 h 1957880"/>
                <a:gd name="connsiteX7-965" fmla="*/ 3929837 w 5718123"/>
                <a:gd name="connsiteY7-966" fmla="*/ 1264206 h 1957880"/>
                <a:gd name="connsiteX8-967" fmla="*/ 2233257 w 5718123"/>
                <a:gd name="connsiteY8-968" fmla="*/ 1957880 h 1957880"/>
                <a:gd name="connsiteX9-969" fmla="*/ 2251644 w 5718123"/>
                <a:gd name="connsiteY9-970" fmla="*/ 1651482 h 1957880"/>
                <a:gd name="connsiteX10-971" fmla="*/ 3364263 w 5718123"/>
                <a:gd name="connsiteY10-972" fmla="*/ 1204231 h 1957880"/>
                <a:gd name="connsiteX11-973" fmla="*/ 837768 w 5718123"/>
                <a:gd name="connsiteY11-974" fmla="*/ 1201048 h 1957880"/>
                <a:gd name="connsiteX12-975" fmla="*/ 206857 w 5718123"/>
                <a:gd name="connsiteY12-976" fmla="*/ 1957772 h 1957880"/>
                <a:gd name="connsiteX13-977" fmla="*/ 248919 w 5718123"/>
                <a:gd name="connsiteY13-978" fmla="*/ 1579413 h 1957880"/>
                <a:gd name="connsiteX14-979" fmla="*/ 595920 w 5718123"/>
                <a:gd name="connsiteY14-980" fmla="*/ 1269842 h 1957880"/>
                <a:gd name="connsiteX15-981" fmla="*/ 0 w 5718123"/>
                <a:gd name="connsiteY15-982" fmla="*/ 1249211 h 1957880"/>
                <a:gd name="connsiteX16-983" fmla="*/ 4850 w 5718123"/>
                <a:gd name="connsiteY16-984" fmla="*/ 642214 h 1957880"/>
                <a:gd name="connsiteX0-985" fmla="*/ 4850 w 5718123"/>
                <a:gd name="connsiteY0-986" fmla="*/ 642214 h 1957880"/>
                <a:gd name="connsiteX1-987" fmla="*/ 2284201 w 5718123"/>
                <a:gd name="connsiteY1-988" fmla="*/ 644418 h 1957880"/>
                <a:gd name="connsiteX2-989" fmla="*/ 1186464 w 5718123"/>
                <a:gd name="connsiteY2-990" fmla="*/ 212118 h 1957880"/>
                <a:gd name="connsiteX3-991" fmla="*/ 1182848 w 5718123"/>
                <a:gd name="connsiteY3-992" fmla="*/ 0 h 1957880"/>
                <a:gd name="connsiteX4-993" fmla="*/ 2708625 w 5718123"/>
                <a:gd name="connsiteY4-994" fmla="*/ 612226 h 1957880"/>
                <a:gd name="connsiteX5-995" fmla="*/ 5702513 w 5718123"/>
                <a:gd name="connsiteY5-996" fmla="*/ 597233 h 1957880"/>
                <a:gd name="connsiteX6-997" fmla="*/ 5718123 w 5718123"/>
                <a:gd name="connsiteY6-998" fmla="*/ 1264206 h 1957880"/>
                <a:gd name="connsiteX7-999" fmla="*/ 3929837 w 5718123"/>
                <a:gd name="connsiteY7-1000" fmla="*/ 1264206 h 1957880"/>
                <a:gd name="connsiteX8-1001" fmla="*/ 2233257 w 5718123"/>
                <a:gd name="connsiteY8-1002" fmla="*/ 1957880 h 1957880"/>
                <a:gd name="connsiteX9-1003" fmla="*/ 2251644 w 5718123"/>
                <a:gd name="connsiteY9-1004" fmla="*/ 1651482 h 1957880"/>
                <a:gd name="connsiteX10-1005" fmla="*/ 3364263 w 5718123"/>
                <a:gd name="connsiteY10-1006" fmla="*/ 1204231 h 1957880"/>
                <a:gd name="connsiteX11-1007" fmla="*/ 1048071 w 5718123"/>
                <a:gd name="connsiteY11-1008" fmla="*/ 1218247 h 1957880"/>
                <a:gd name="connsiteX12-1009" fmla="*/ 206857 w 5718123"/>
                <a:gd name="connsiteY12-1010" fmla="*/ 1957772 h 1957880"/>
                <a:gd name="connsiteX13-1011" fmla="*/ 248919 w 5718123"/>
                <a:gd name="connsiteY13-1012" fmla="*/ 1579413 h 1957880"/>
                <a:gd name="connsiteX14-1013" fmla="*/ 595920 w 5718123"/>
                <a:gd name="connsiteY14-1014" fmla="*/ 1269842 h 1957880"/>
                <a:gd name="connsiteX15-1015" fmla="*/ 0 w 5718123"/>
                <a:gd name="connsiteY15-1016" fmla="*/ 1249211 h 1957880"/>
                <a:gd name="connsiteX16-1017" fmla="*/ 4850 w 5718123"/>
                <a:gd name="connsiteY16-1018" fmla="*/ 642214 h 1957880"/>
                <a:gd name="connsiteX0-1019" fmla="*/ 4850 w 5718123"/>
                <a:gd name="connsiteY0-1020" fmla="*/ 642214 h 1957880"/>
                <a:gd name="connsiteX1-1021" fmla="*/ 2284201 w 5718123"/>
                <a:gd name="connsiteY1-1022" fmla="*/ 644418 h 1957880"/>
                <a:gd name="connsiteX2-1023" fmla="*/ 1186464 w 5718123"/>
                <a:gd name="connsiteY2-1024" fmla="*/ 212118 h 1957880"/>
                <a:gd name="connsiteX3-1025" fmla="*/ 1182848 w 5718123"/>
                <a:gd name="connsiteY3-1026" fmla="*/ 0 h 1957880"/>
                <a:gd name="connsiteX4-1027" fmla="*/ 2708625 w 5718123"/>
                <a:gd name="connsiteY4-1028" fmla="*/ 612226 h 1957880"/>
                <a:gd name="connsiteX5-1029" fmla="*/ 5702513 w 5718123"/>
                <a:gd name="connsiteY5-1030" fmla="*/ 597233 h 1957880"/>
                <a:gd name="connsiteX6-1031" fmla="*/ 5718123 w 5718123"/>
                <a:gd name="connsiteY6-1032" fmla="*/ 1264206 h 1957880"/>
                <a:gd name="connsiteX7-1033" fmla="*/ 3929837 w 5718123"/>
                <a:gd name="connsiteY7-1034" fmla="*/ 1264206 h 1957880"/>
                <a:gd name="connsiteX8-1035" fmla="*/ 2233257 w 5718123"/>
                <a:gd name="connsiteY8-1036" fmla="*/ 1957880 h 1957880"/>
                <a:gd name="connsiteX9-1037" fmla="*/ 2251644 w 5718123"/>
                <a:gd name="connsiteY9-1038" fmla="*/ 1651482 h 1957880"/>
                <a:gd name="connsiteX10-1039" fmla="*/ 3364263 w 5718123"/>
                <a:gd name="connsiteY10-1040" fmla="*/ 1204231 h 1957880"/>
                <a:gd name="connsiteX11-1041" fmla="*/ 1048071 w 5718123"/>
                <a:gd name="connsiteY11-1042" fmla="*/ 1218247 h 1957880"/>
                <a:gd name="connsiteX12-1043" fmla="*/ 206857 w 5718123"/>
                <a:gd name="connsiteY12-1044" fmla="*/ 1957772 h 1957880"/>
                <a:gd name="connsiteX13-1045" fmla="*/ 248919 w 5718123"/>
                <a:gd name="connsiteY13-1046" fmla="*/ 1579413 h 1957880"/>
                <a:gd name="connsiteX14-1047" fmla="*/ 785193 w 5718123"/>
                <a:gd name="connsiteY14-1048" fmla="*/ 1218247 h 1957880"/>
                <a:gd name="connsiteX15-1049" fmla="*/ 0 w 5718123"/>
                <a:gd name="connsiteY15-1050" fmla="*/ 1249211 h 1957880"/>
                <a:gd name="connsiteX16-1051" fmla="*/ 4850 w 5718123"/>
                <a:gd name="connsiteY16-1052" fmla="*/ 642214 h 1957880"/>
                <a:gd name="connsiteX0-1053" fmla="*/ 846065 w 6559338"/>
                <a:gd name="connsiteY0-1054" fmla="*/ 642214 h 1957880"/>
                <a:gd name="connsiteX1-1055" fmla="*/ 3125416 w 6559338"/>
                <a:gd name="connsiteY1-1056" fmla="*/ 644418 h 1957880"/>
                <a:gd name="connsiteX2-1057" fmla="*/ 2027679 w 6559338"/>
                <a:gd name="connsiteY2-1058" fmla="*/ 212118 h 1957880"/>
                <a:gd name="connsiteX3-1059" fmla="*/ 2024063 w 6559338"/>
                <a:gd name="connsiteY3-1060" fmla="*/ 0 h 1957880"/>
                <a:gd name="connsiteX4-1061" fmla="*/ 3549840 w 6559338"/>
                <a:gd name="connsiteY4-1062" fmla="*/ 612226 h 1957880"/>
                <a:gd name="connsiteX5-1063" fmla="*/ 6543728 w 6559338"/>
                <a:gd name="connsiteY5-1064" fmla="*/ 597233 h 1957880"/>
                <a:gd name="connsiteX6-1065" fmla="*/ 6559338 w 6559338"/>
                <a:gd name="connsiteY6-1066" fmla="*/ 1264206 h 1957880"/>
                <a:gd name="connsiteX7-1067" fmla="*/ 4771052 w 6559338"/>
                <a:gd name="connsiteY7-1068" fmla="*/ 1264206 h 1957880"/>
                <a:gd name="connsiteX8-1069" fmla="*/ 3074472 w 6559338"/>
                <a:gd name="connsiteY8-1070" fmla="*/ 1957880 h 1957880"/>
                <a:gd name="connsiteX9-1071" fmla="*/ 3092859 w 6559338"/>
                <a:gd name="connsiteY9-1072" fmla="*/ 1651482 h 1957880"/>
                <a:gd name="connsiteX10-1073" fmla="*/ 4205478 w 6559338"/>
                <a:gd name="connsiteY10-1074" fmla="*/ 1204231 h 1957880"/>
                <a:gd name="connsiteX11-1075" fmla="*/ 1889286 w 6559338"/>
                <a:gd name="connsiteY11-1076" fmla="*/ 1218247 h 1957880"/>
                <a:gd name="connsiteX12-1077" fmla="*/ 1048072 w 6559338"/>
                <a:gd name="connsiteY12-1078" fmla="*/ 1957772 h 1957880"/>
                <a:gd name="connsiteX13-1079" fmla="*/ 1090134 w 6559338"/>
                <a:gd name="connsiteY13-1080" fmla="*/ 1579413 h 1957880"/>
                <a:gd name="connsiteX14-1081" fmla="*/ 1626408 w 6559338"/>
                <a:gd name="connsiteY14-1082" fmla="*/ 1218247 h 1957880"/>
                <a:gd name="connsiteX15-1083" fmla="*/ 0 w 6559338"/>
                <a:gd name="connsiteY15-1084" fmla="*/ 1300807 h 1957880"/>
                <a:gd name="connsiteX16-1085" fmla="*/ 846065 w 6559338"/>
                <a:gd name="connsiteY16-1086" fmla="*/ 642214 h 1957880"/>
                <a:gd name="connsiteX0-1087" fmla="*/ 15365 w 6559338"/>
                <a:gd name="connsiteY0-1088" fmla="*/ 642214 h 1957880"/>
                <a:gd name="connsiteX1-1089" fmla="*/ 3125416 w 6559338"/>
                <a:gd name="connsiteY1-1090" fmla="*/ 644418 h 1957880"/>
                <a:gd name="connsiteX2-1091" fmla="*/ 2027679 w 6559338"/>
                <a:gd name="connsiteY2-1092" fmla="*/ 212118 h 1957880"/>
                <a:gd name="connsiteX3-1093" fmla="*/ 2024063 w 6559338"/>
                <a:gd name="connsiteY3-1094" fmla="*/ 0 h 1957880"/>
                <a:gd name="connsiteX4-1095" fmla="*/ 3549840 w 6559338"/>
                <a:gd name="connsiteY4-1096" fmla="*/ 612226 h 1957880"/>
                <a:gd name="connsiteX5-1097" fmla="*/ 6543728 w 6559338"/>
                <a:gd name="connsiteY5-1098" fmla="*/ 597233 h 1957880"/>
                <a:gd name="connsiteX6-1099" fmla="*/ 6559338 w 6559338"/>
                <a:gd name="connsiteY6-1100" fmla="*/ 1264206 h 1957880"/>
                <a:gd name="connsiteX7-1101" fmla="*/ 4771052 w 6559338"/>
                <a:gd name="connsiteY7-1102" fmla="*/ 1264206 h 1957880"/>
                <a:gd name="connsiteX8-1103" fmla="*/ 3074472 w 6559338"/>
                <a:gd name="connsiteY8-1104" fmla="*/ 1957880 h 1957880"/>
                <a:gd name="connsiteX9-1105" fmla="*/ 3092859 w 6559338"/>
                <a:gd name="connsiteY9-1106" fmla="*/ 1651482 h 1957880"/>
                <a:gd name="connsiteX10-1107" fmla="*/ 4205478 w 6559338"/>
                <a:gd name="connsiteY10-1108" fmla="*/ 1204231 h 1957880"/>
                <a:gd name="connsiteX11-1109" fmla="*/ 1889286 w 6559338"/>
                <a:gd name="connsiteY11-1110" fmla="*/ 1218247 h 1957880"/>
                <a:gd name="connsiteX12-1111" fmla="*/ 1048072 w 6559338"/>
                <a:gd name="connsiteY12-1112" fmla="*/ 1957772 h 1957880"/>
                <a:gd name="connsiteX13-1113" fmla="*/ 1090134 w 6559338"/>
                <a:gd name="connsiteY13-1114" fmla="*/ 1579413 h 1957880"/>
                <a:gd name="connsiteX14-1115" fmla="*/ 1626408 w 6559338"/>
                <a:gd name="connsiteY14-1116" fmla="*/ 1218247 h 1957880"/>
                <a:gd name="connsiteX15-1117" fmla="*/ 0 w 6559338"/>
                <a:gd name="connsiteY15-1118" fmla="*/ 1300807 h 1957880"/>
                <a:gd name="connsiteX16-1119" fmla="*/ 15365 w 6559338"/>
                <a:gd name="connsiteY16-1120" fmla="*/ 642214 h 1957880"/>
                <a:gd name="connsiteX0-1121" fmla="*/ 15365 w 6559338"/>
                <a:gd name="connsiteY0-1122" fmla="*/ 642214 h 1957880"/>
                <a:gd name="connsiteX1-1123" fmla="*/ 3125416 w 6559338"/>
                <a:gd name="connsiteY1-1124" fmla="*/ 644418 h 1957880"/>
                <a:gd name="connsiteX2-1125" fmla="*/ 2027679 w 6559338"/>
                <a:gd name="connsiteY2-1126" fmla="*/ 212118 h 1957880"/>
                <a:gd name="connsiteX3-1127" fmla="*/ 2024063 w 6559338"/>
                <a:gd name="connsiteY3-1128" fmla="*/ 0 h 1957880"/>
                <a:gd name="connsiteX4-1129" fmla="*/ 3549840 w 6559338"/>
                <a:gd name="connsiteY4-1130" fmla="*/ 612226 h 1957880"/>
                <a:gd name="connsiteX5-1131" fmla="*/ 6543728 w 6559338"/>
                <a:gd name="connsiteY5-1132" fmla="*/ 597233 h 1957880"/>
                <a:gd name="connsiteX6-1133" fmla="*/ 6559338 w 6559338"/>
                <a:gd name="connsiteY6-1134" fmla="*/ 1264206 h 1957880"/>
                <a:gd name="connsiteX7-1135" fmla="*/ 4771052 w 6559338"/>
                <a:gd name="connsiteY7-1136" fmla="*/ 1264206 h 1957880"/>
                <a:gd name="connsiteX8-1137" fmla="*/ 3074472 w 6559338"/>
                <a:gd name="connsiteY8-1138" fmla="*/ 1957880 h 1957880"/>
                <a:gd name="connsiteX9-1139" fmla="*/ 3092859 w 6559338"/>
                <a:gd name="connsiteY9-1140" fmla="*/ 1651482 h 1957880"/>
                <a:gd name="connsiteX10-1141" fmla="*/ 4205478 w 6559338"/>
                <a:gd name="connsiteY10-1142" fmla="*/ 1204231 h 1957880"/>
                <a:gd name="connsiteX11-1143" fmla="*/ 1889286 w 6559338"/>
                <a:gd name="connsiteY11-1144" fmla="*/ 1218247 h 1957880"/>
                <a:gd name="connsiteX12-1145" fmla="*/ 1048072 w 6559338"/>
                <a:gd name="connsiteY12-1146" fmla="*/ 1957772 h 1957880"/>
                <a:gd name="connsiteX13-1147" fmla="*/ 1090134 w 6559338"/>
                <a:gd name="connsiteY13-1148" fmla="*/ 1579413 h 1957880"/>
                <a:gd name="connsiteX14-1149" fmla="*/ 1153225 w 6559338"/>
                <a:gd name="connsiteY14-1150" fmla="*/ 1235446 h 1957880"/>
                <a:gd name="connsiteX15-1151" fmla="*/ 0 w 6559338"/>
                <a:gd name="connsiteY15-1152" fmla="*/ 1300807 h 1957880"/>
                <a:gd name="connsiteX16-1153" fmla="*/ 15365 w 6559338"/>
                <a:gd name="connsiteY16-1154" fmla="*/ 642214 h 1957880"/>
                <a:gd name="connsiteX0-1155" fmla="*/ 15365 w 6559338"/>
                <a:gd name="connsiteY0-1156" fmla="*/ 642214 h 1957880"/>
                <a:gd name="connsiteX1-1157" fmla="*/ 3125416 w 6559338"/>
                <a:gd name="connsiteY1-1158" fmla="*/ 644418 h 1957880"/>
                <a:gd name="connsiteX2-1159" fmla="*/ 2027679 w 6559338"/>
                <a:gd name="connsiteY2-1160" fmla="*/ 212118 h 1957880"/>
                <a:gd name="connsiteX3-1161" fmla="*/ 2024063 w 6559338"/>
                <a:gd name="connsiteY3-1162" fmla="*/ 0 h 1957880"/>
                <a:gd name="connsiteX4-1163" fmla="*/ 3549840 w 6559338"/>
                <a:gd name="connsiteY4-1164" fmla="*/ 612226 h 1957880"/>
                <a:gd name="connsiteX5-1165" fmla="*/ 6543728 w 6559338"/>
                <a:gd name="connsiteY5-1166" fmla="*/ 597233 h 1957880"/>
                <a:gd name="connsiteX6-1167" fmla="*/ 6559338 w 6559338"/>
                <a:gd name="connsiteY6-1168" fmla="*/ 1264206 h 1957880"/>
                <a:gd name="connsiteX7-1169" fmla="*/ 4771052 w 6559338"/>
                <a:gd name="connsiteY7-1170" fmla="*/ 1264206 h 1957880"/>
                <a:gd name="connsiteX8-1171" fmla="*/ 3074472 w 6559338"/>
                <a:gd name="connsiteY8-1172" fmla="*/ 1957880 h 1957880"/>
                <a:gd name="connsiteX9-1173" fmla="*/ 3092859 w 6559338"/>
                <a:gd name="connsiteY9-1174" fmla="*/ 1651482 h 1957880"/>
                <a:gd name="connsiteX10-1175" fmla="*/ 4205478 w 6559338"/>
                <a:gd name="connsiteY10-1176" fmla="*/ 1204231 h 1957880"/>
                <a:gd name="connsiteX11-1177" fmla="*/ 1889286 w 6559338"/>
                <a:gd name="connsiteY11-1178" fmla="*/ 1218247 h 1957880"/>
                <a:gd name="connsiteX12-1179" fmla="*/ 1048072 w 6559338"/>
                <a:gd name="connsiteY12-1180" fmla="*/ 1957772 h 1957880"/>
                <a:gd name="connsiteX13-1181" fmla="*/ 375102 w 6559338"/>
                <a:gd name="connsiteY13-1182" fmla="*/ 1837388 h 1957880"/>
                <a:gd name="connsiteX14-1183" fmla="*/ 1153225 w 6559338"/>
                <a:gd name="connsiteY14-1184" fmla="*/ 1235446 h 1957880"/>
                <a:gd name="connsiteX15-1185" fmla="*/ 0 w 6559338"/>
                <a:gd name="connsiteY15-1186" fmla="*/ 1300807 h 1957880"/>
                <a:gd name="connsiteX16-1187" fmla="*/ 15365 w 6559338"/>
                <a:gd name="connsiteY16-1188" fmla="*/ 642214 h 1957880"/>
                <a:gd name="connsiteX0-1189" fmla="*/ 15365 w 6559338"/>
                <a:gd name="connsiteY0-1190" fmla="*/ 642214 h 1957880"/>
                <a:gd name="connsiteX1-1191" fmla="*/ 3125416 w 6559338"/>
                <a:gd name="connsiteY1-1192" fmla="*/ 644418 h 1957880"/>
                <a:gd name="connsiteX2-1193" fmla="*/ 2027679 w 6559338"/>
                <a:gd name="connsiteY2-1194" fmla="*/ 212118 h 1957880"/>
                <a:gd name="connsiteX3-1195" fmla="*/ 2024063 w 6559338"/>
                <a:gd name="connsiteY3-1196" fmla="*/ 0 h 1957880"/>
                <a:gd name="connsiteX4-1197" fmla="*/ 3549840 w 6559338"/>
                <a:gd name="connsiteY4-1198" fmla="*/ 612226 h 1957880"/>
                <a:gd name="connsiteX5-1199" fmla="*/ 6543728 w 6559338"/>
                <a:gd name="connsiteY5-1200" fmla="*/ 597233 h 1957880"/>
                <a:gd name="connsiteX6-1201" fmla="*/ 6559338 w 6559338"/>
                <a:gd name="connsiteY6-1202" fmla="*/ 1264206 h 1957880"/>
                <a:gd name="connsiteX7-1203" fmla="*/ 4771052 w 6559338"/>
                <a:gd name="connsiteY7-1204" fmla="*/ 1264206 h 1957880"/>
                <a:gd name="connsiteX8-1205" fmla="*/ 3074472 w 6559338"/>
                <a:gd name="connsiteY8-1206" fmla="*/ 1957880 h 1957880"/>
                <a:gd name="connsiteX9-1207" fmla="*/ 3092859 w 6559338"/>
                <a:gd name="connsiteY9-1208" fmla="*/ 1651482 h 1957880"/>
                <a:gd name="connsiteX10-1209" fmla="*/ 4205478 w 6559338"/>
                <a:gd name="connsiteY10-1210" fmla="*/ 1204231 h 1957880"/>
                <a:gd name="connsiteX11-1211" fmla="*/ 1889286 w 6559338"/>
                <a:gd name="connsiteY11-1212" fmla="*/ 1218247 h 1957880"/>
                <a:gd name="connsiteX12-1213" fmla="*/ 553857 w 6559338"/>
                <a:gd name="connsiteY12-1214" fmla="*/ 1923376 h 1957880"/>
                <a:gd name="connsiteX13-1215" fmla="*/ 375102 w 6559338"/>
                <a:gd name="connsiteY13-1216" fmla="*/ 1837388 h 1957880"/>
                <a:gd name="connsiteX14-1217" fmla="*/ 1153225 w 6559338"/>
                <a:gd name="connsiteY14-1218" fmla="*/ 1235446 h 1957880"/>
                <a:gd name="connsiteX15-1219" fmla="*/ 0 w 6559338"/>
                <a:gd name="connsiteY15-1220" fmla="*/ 1300807 h 1957880"/>
                <a:gd name="connsiteX16-1221" fmla="*/ 15365 w 6559338"/>
                <a:gd name="connsiteY16-1222" fmla="*/ 642214 h 1957880"/>
                <a:gd name="connsiteX0-1223" fmla="*/ 15365 w 6559338"/>
                <a:gd name="connsiteY0-1224" fmla="*/ 642214 h 1957880"/>
                <a:gd name="connsiteX1-1225" fmla="*/ 3125416 w 6559338"/>
                <a:gd name="connsiteY1-1226" fmla="*/ 644418 h 1957880"/>
                <a:gd name="connsiteX2-1227" fmla="*/ 2027679 w 6559338"/>
                <a:gd name="connsiteY2-1228" fmla="*/ 212118 h 1957880"/>
                <a:gd name="connsiteX3-1229" fmla="*/ 2024063 w 6559338"/>
                <a:gd name="connsiteY3-1230" fmla="*/ 0 h 1957880"/>
                <a:gd name="connsiteX4-1231" fmla="*/ 3549840 w 6559338"/>
                <a:gd name="connsiteY4-1232" fmla="*/ 612226 h 1957880"/>
                <a:gd name="connsiteX5-1233" fmla="*/ 6543728 w 6559338"/>
                <a:gd name="connsiteY5-1234" fmla="*/ 597233 h 1957880"/>
                <a:gd name="connsiteX6-1235" fmla="*/ 6559338 w 6559338"/>
                <a:gd name="connsiteY6-1236" fmla="*/ 1264206 h 1957880"/>
                <a:gd name="connsiteX7-1237" fmla="*/ 4771052 w 6559338"/>
                <a:gd name="connsiteY7-1238" fmla="*/ 1264206 h 1957880"/>
                <a:gd name="connsiteX8-1239" fmla="*/ 3074472 w 6559338"/>
                <a:gd name="connsiteY8-1240" fmla="*/ 1957880 h 1957880"/>
                <a:gd name="connsiteX9-1241" fmla="*/ 3092859 w 6559338"/>
                <a:gd name="connsiteY9-1242" fmla="*/ 1651482 h 1957880"/>
                <a:gd name="connsiteX10-1243" fmla="*/ 4205478 w 6559338"/>
                <a:gd name="connsiteY10-1244" fmla="*/ 1204231 h 1957880"/>
                <a:gd name="connsiteX11-1245" fmla="*/ 1889286 w 6559338"/>
                <a:gd name="connsiteY11-1246" fmla="*/ 1218247 h 1957880"/>
                <a:gd name="connsiteX12-1247" fmla="*/ 553857 w 6559338"/>
                <a:gd name="connsiteY12-1248" fmla="*/ 1923376 h 1957880"/>
                <a:gd name="connsiteX13-1249" fmla="*/ 532830 w 6559338"/>
                <a:gd name="connsiteY13-1250" fmla="*/ 1579413 h 1957880"/>
                <a:gd name="connsiteX14-1251" fmla="*/ 1153225 w 6559338"/>
                <a:gd name="connsiteY14-1252" fmla="*/ 1235446 h 1957880"/>
                <a:gd name="connsiteX15-1253" fmla="*/ 0 w 6559338"/>
                <a:gd name="connsiteY15-1254" fmla="*/ 1300807 h 1957880"/>
                <a:gd name="connsiteX16-1255" fmla="*/ 15365 w 6559338"/>
                <a:gd name="connsiteY16-1256" fmla="*/ 642214 h 1957880"/>
                <a:gd name="connsiteX0-1257" fmla="*/ 15365 w 6559338"/>
                <a:gd name="connsiteY0-1258" fmla="*/ 642214 h 1957880"/>
                <a:gd name="connsiteX1-1259" fmla="*/ 3125416 w 6559338"/>
                <a:gd name="connsiteY1-1260" fmla="*/ 644418 h 1957880"/>
                <a:gd name="connsiteX2-1261" fmla="*/ 2027679 w 6559338"/>
                <a:gd name="connsiteY2-1262" fmla="*/ 212118 h 1957880"/>
                <a:gd name="connsiteX3-1263" fmla="*/ 2024063 w 6559338"/>
                <a:gd name="connsiteY3-1264" fmla="*/ 0 h 1957880"/>
                <a:gd name="connsiteX4-1265" fmla="*/ 3549840 w 6559338"/>
                <a:gd name="connsiteY4-1266" fmla="*/ 612226 h 1957880"/>
                <a:gd name="connsiteX5-1267" fmla="*/ 6543728 w 6559338"/>
                <a:gd name="connsiteY5-1268" fmla="*/ 597233 h 1957880"/>
                <a:gd name="connsiteX6-1269" fmla="*/ 6559338 w 6559338"/>
                <a:gd name="connsiteY6-1270" fmla="*/ 1264206 h 1957880"/>
                <a:gd name="connsiteX7-1271" fmla="*/ 4771052 w 6559338"/>
                <a:gd name="connsiteY7-1272" fmla="*/ 1264206 h 1957880"/>
                <a:gd name="connsiteX8-1273" fmla="*/ 3074472 w 6559338"/>
                <a:gd name="connsiteY8-1274" fmla="*/ 1957880 h 1957880"/>
                <a:gd name="connsiteX9-1275" fmla="*/ 3092859 w 6559338"/>
                <a:gd name="connsiteY9-1276" fmla="*/ 1651482 h 1957880"/>
                <a:gd name="connsiteX10-1277" fmla="*/ 4205478 w 6559338"/>
                <a:gd name="connsiteY10-1278" fmla="*/ 1204231 h 1957880"/>
                <a:gd name="connsiteX11-1279" fmla="*/ 1331981 w 6559338"/>
                <a:gd name="connsiteY11-1280" fmla="*/ 1218247 h 1957880"/>
                <a:gd name="connsiteX12-1281" fmla="*/ 553857 w 6559338"/>
                <a:gd name="connsiteY12-1282" fmla="*/ 1923376 h 1957880"/>
                <a:gd name="connsiteX13-1283" fmla="*/ 532830 w 6559338"/>
                <a:gd name="connsiteY13-1284" fmla="*/ 1579413 h 1957880"/>
                <a:gd name="connsiteX14-1285" fmla="*/ 1153225 w 6559338"/>
                <a:gd name="connsiteY14-1286" fmla="*/ 1235446 h 1957880"/>
                <a:gd name="connsiteX15-1287" fmla="*/ 0 w 6559338"/>
                <a:gd name="connsiteY15-1288" fmla="*/ 1300807 h 1957880"/>
                <a:gd name="connsiteX16-1289" fmla="*/ 15365 w 6559338"/>
                <a:gd name="connsiteY16-1290" fmla="*/ 642214 h 1957880"/>
                <a:gd name="connsiteX0-1291" fmla="*/ 15365 w 6559338"/>
                <a:gd name="connsiteY0-1292" fmla="*/ 642214 h 1957880"/>
                <a:gd name="connsiteX1-1293" fmla="*/ 3125416 w 6559338"/>
                <a:gd name="connsiteY1-1294" fmla="*/ 644418 h 1957880"/>
                <a:gd name="connsiteX2-1295" fmla="*/ 2027679 w 6559338"/>
                <a:gd name="connsiteY2-1296" fmla="*/ 212118 h 1957880"/>
                <a:gd name="connsiteX3-1297" fmla="*/ 2024063 w 6559338"/>
                <a:gd name="connsiteY3-1298" fmla="*/ 0 h 1957880"/>
                <a:gd name="connsiteX4-1299" fmla="*/ 3549840 w 6559338"/>
                <a:gd name="connsiteY4-1300" fmla="*/ 612226 h 1957880"/>
                <a:gd name="connsiteX5-1301" fmla="*/ 6543728 w 6559338"/>
                <a:gd name="connsiteY5-1302" fmla="*/ 597233 h 1957880"/>
                <a:gd name="connsiteX6-1303" fmla="*/ 6559338 w 6559338"/>
                <a:gd name="connsiteY6-1304" fmla="*/ 1264206 h 1957880"/>
                <a:gd name="connsiteX7-1305" fmla="*/ 4771052 w 6559338"/>
                <a:gd name="connsiteY7-1306" fmla="*/ 1264206 h 1957880"/>
                <a:gd name="connsiteX8-1307" fmla="*/ 3074472 w 6559338"/>
                <a:gd name="connsiteY8-1308" fmla="*/ 1957880 h 1957880"/>
                <a:gd name="connsiteX9-1309" fmla="*/ 3092859 w 6559338"/>
                <a:gd name="connsiteY9-1310" fmla="*/ 1651482 h 1957880"/>
                <a:gd name="connsiteX10-1311" fmla="*/ 4205478 w 6559338"/>
                <a:gd name="connsiteY10-1312" fmla="*/ 1204231 h 1957880"/>
                <a:gd name="connsiteX11-1313" fmla="*/ 1331981 w 6559338"/>
                <a:gd name="connsiteY11-1314" fmla="*/ 1218247 h 1957880"/>
                <a:gd name="connsiteX12-1315" fmla="*/ 553857 w 6559338"/>
                <a:gd name="connsiteY12-1316" fmla="*/ 1923376 h 1957880"/>
                <a:gd name="connsiteX13-1317" fmla="*/ 532830 w 6559338"/>
                <a:gd name="connsiteY13-1318" fmla="*/ 1579413 h 1957880"/>
                <a:gd name="connsiteX14-1319" fmla="*/ 837770 w 6559338"/>
                <a:gd name="connsiteY14-1320" fmla="*/ 1218249 h 1957880"/>
                <a:gd name="connsiteX15-1321" fmla="*/ 0 w 6559338"/>
                <a:gd name="connsiteY15-1322" fmla="*/ 1300807 h 1957880"/>
                <a:gd name="connsiteX16-1323" fmla="*/ 15365 w 6559338"/>
                <a:gd name="connsiteY16-1324" fmla="*/ 642214 h 1957880"/>
                <a:gd name="connsiteX0-1325" fmla="*/ 15365 w 6559338"/>
                <a:gd name="connsiteY0-1326" fmla="*/ 642214 h 1957880"/>
                <a:gd name="connsiteX1-1327" fmla="*/ 3125416 w 6559338"/>
                <a:gd name="connsiteY1-1328" fmla="*/ 644418 h 1957880"/>
                <a:gd name="connsiteX2-1329" fmla="*/ 2027679 w 6559338"/>
                <a:gd name="connsiteY2-1330" fmla="*/ 212118 h 1957880"/>
                <a:gd name="connsiteX3-1331" fmla="*/ 2024063 w 6559338"/>
                <a:gd name="connsiteY3-1332" fmla="*/ 0 h 1957880"/>
                <a:gd name="connsiteX4-1333" fmla="*/ 3549840 w 6559338"/>
                <a:gd name="connsiteY4-1334" fmla="*/ 612226 h 1957880"/>
                <a:gd name="connsiteX5-1335" fmla="*/ 6543728 w 6559338"/>
                <a:gd name="connsiteY5-1336" fmla="*/ 597233 h 1957880"/>
                <a:gd name="connsiteX6-1337" fmla="*/ 6559338 w 6559338"/>
                <a:gd name="connsiteY6-1338" fmla="*/ 1264206 h 1957880"/>
                <a:gd name="connsiteX7-1339" fmla="*/ 4771052 w 6559338"/>
                <a:gd name="connsiteY7-1340" fmla="*/ 1264206 h 1957880"/>
                <a:gd name="connsiteX8-1341" fmla="*/ 3074472 w 6559338"/>
                <a:gd name="connsiteY8-1342" fmla="*/ 1957880 h 1957880"/>
                <a:gd name="connsiteX9-1343" fmla="*/ 3092859 w 6559338"/>
                <a:gd name="connsiteY9-1344" fmla="*/ 1651482 h 1957880"/>
                <a:gd name="connsiteX10-1345" fmla="*/ 4205478 w 6559338"/>
                <a:gd name="connsiteY10-1346" fmla="*/ 1204231 h 1957880"/>
                <a:gd name="connsiteX11-1347" fmla="*/ 1331981 w 6559338"/>
                <a:gd name="connsiteY11-1348" fmla="*/ 1218247 h 1957880"/>
                <a:gd name="connsiteX12-1349" fmla="*/ 553857 w 6559338"/>
                <a:gd name="connsiteY12-1350" fmla="*/ 1923376 h 1957880"/>
                <a:gd name="connsiteX13-1351" fmla="*/ 175314 w 6559338"/>
                <a:gd name="connsiteY13-1352" fmla="*/ 1579413 h 1957880"/>
                <a:gd name="connsiteX14-1353" fmla="*/ 837770 w 6559338"/>
                <a:gd name="connsiteY14-1354" fmla="*/ 1218249 h 1957880"/>
                <a:gd name="connsiteX15-1355" fmla="*/ 0 w 6559338"/>
                <a:gd name="connsiteY15-1356" fmla="*/ 1300807 h 1957880"/>
                <a:gd name="connsiteX16-1357" fmla="*/ 15365 w 6559338"/>
                <a:gd name="connsiteY16-1358" fmla="*/ 642214 h 1957880"/>
                <a:gd name="connsiteX0-1359" fmla="*/ 15365 w 6559338"/>
                <a:gd name="connsiteY0-1360" fmla="*/ 642214 h 1957880"/>
                <a:gd name="connsiteX1-1361" fmla="*/ 3125416 w 6559338"/>
                <a:gd name="connsiteY1-1362" fmla="*/ 644418 h 1957880"/>
                <a:gd name="connsiteX2-1363" fmla="*/ 2027679 w 6559338"/>
                <a:gd name="connsiteY2-1364" fmla="*/ 212118 h 1957880"/>
                <a:gd name="connsiteX3-1365" fmla="*/ 2024063 w 6559338"/>
                <a:gd name="connsiteY3-1366" fmla="*/ 0 h 1957880"/>
                <a:gd name="connsiteX4-1367" fmla="*/ 3549840 w 6559338"/>
                <a:gd name="connsiteY4-1368" fmla="*/ 612226 h 1957880"/>
                <a:gd name="connsiteX5-1369" fmla="*/ 6543728 w 6559338"/>
                <a:gd name="connsiteY5-1370" fmla="*/ 597233 h 1957880"/>
                <a:gd name="connsiteX6-1371" fmla="*/ 6559338 w 6559338"/>
                <a:gd name="connsiteY6-1372" fmla="*/ 1264206 h 1957880"/>
                <a:gd name="connsiteX7-1373" fmla="*/ 4771052 w 6559338"/>
                <a:gd name="connsiteY7-1374" fmla="*/ 1264206 h 1957880"/>
                <a:gd name="connsiteX8-1375" fmla="*/ 3074472 w 6559338"/>
                <a:gd name="connsiteY8-1376" fmla="*/ 1957880 h 1957880"/>
                <a:gd name="connsiteX9-1377" fmla="*/ 3092859 w 6559338"/>
                <a:gd name="connsiteY9-1378" fmla="*/ 1651482 h 1957880"/>
                <a:gd name="connsiteX10-1379" fmla="*/ 4205478 w 6559338"/>
                <a:gd name="connsiteY10-1380" fmla="*/ 1204231 h 1957880"/>
                <a:gd name="connsiteX11-1381" fmla="*/ 1331981 w 6559338"/>
                <a:gd name="connsiteY11-1382" fmla="*/ 1218247 h 1957880"/>
                <a:gd name="connsiteX12-1383" fmla="*/ 164796 w 6559338"/>
                <a:gd name="connsiteY12-1384" fmla="*/ 1940573 h 1957880"/>
                <a:gd name="connsiteX13-1385" fmla="*/ 175314 w 6559338"/>
                <a:gd name="connsiteY13-1386" fmla="*/ 1579413 h 1957880"/>
                <a:gd name="connsiteX14-1387" fmla="*/ 837770 w 6559338"/>
                <a:gd name="connsiteY14-1388" fmla="*/ 1218249 h 1957880"/>
                <a:gd name="connsiteX15-1389" fmla="*/ 0 w 6559338"/>
                <a:gd name="connsiteY15-1390" fmla="*/ 1300807 h 1957880"/>
                <a:gd name="connsiteX16-1391" fmla="*/ 15365 w 6559338"/>
                <a:gd name="connsiteY16-1392" fmla="*/ 642214 h 1957880"/>
                <a:gd name="connsiteX0-1393" fmla="*/ 15365 w 6559338"/>
                <a:gd name="connsiteY0-1394" fmla="*/ 642214 h 1957880"/>
                <a:gd name="connsiteX1-1395" fmla="*/ 3125416 w 6559338"/>
                <a:gd name="connsiteY1-1396" fmla="*/ 644418 h 1957880"/>
                <a:gd name="connsiteX2-1397" fmla="*/ 2027679 w 6559338"/>
                <a:gd name="connsiteY2-1398" fmla="*/ 212118 h 1957880"/>
                <a:gd name="connsiteX3-1399" fmla="*/ 2024063 w 6559338"/>
                <a:gd name="connsiteY3-1400" fmla="*/ 0 h 1957880"/>
                <a:gd name="connsiteX4-1401" fmla="*/ 3549840 w 6559338"/>
                <a:gd name="connsiteY4-1402" fmla="*/ 612226 h 1957880"/>
                <a:gd name="connsiteX5-1403" fmla="*/ 6543728 w 6559338"/>
                <a:gd name="connsiteY5-1404" fmla="*/ 597233 h 1957880"/>
                <a:gd name="connsiteX6-1405" fmla="*/ 6559338 w 6559338"/>
                <a:gd name="connsiteY6-1406" fmla="*/ 1264206 h 1957880"/>
                <a:gd name="connsiteX7-1407" fmla="*/ 4771052 w 6559338"/>
                <a:gd name="connsiteY7-1408" fmla="*/ 1264206 h 1957880"/>
                <a:gd name="connsiteX8-1409" fmla="*/ 3074472 w 6559338"/>
                <a:gd name="connsiteY8-1410" fmla="*/ 1957880 h 1957880"/>
                <a:gd name="connsiteX9-1411" fmla="*/ 3092859 w 6559338"/>
                <a:gd name="connsiteY9-1412" fmla="*/ 1651482 h 1957880"/>
                <a:gd name="connsiteX10-1413" fmla="*/ 4205478 w 6559338"/>
                <a:gd name="connsiteY10-1414" fmla="*/ 1204231 h 1957880"/>
                <a:gd name="connsiteX11-1415" fmla="*/ 1331981 w 6559338"/>
                <a:gd name="connsiteY11-1416" fmla="*/ 1218247 h 1957880"/>
                <a:gd name="connsiteX12-1417" fmla="*/ 164796 w 6559338"/>
                <a:gd name="connsiteY12-1418" fmla="*/ 1871782 h 1957880"/>
                <a:gd name="connsiteX13-1419" fmla="*/ 175314 w 6559338"/>
                <a:gd name="connsiteY13-1420" fmla="*/ 1579413 h 1957880"/>
                <a:gd name="connsiteX14-1421" fmla="*/ 837770 w 6559338"/>
                <a:gd name="connsiteY14-1422" fmla="*/ 1218249 h 1957880"/>
                <a:gd name="connsiteX15-1423" fmla="*/ 0 w 6559338"/>
                <a:gd name="connsiteY15-1424" fmla="*/ 1300807 h 1957880"/>
                <a:gd name="connsiteX16-1425" fmla="*/ 15365 w 6559338"/>
                <a:gd name="connsiteY16-1426" fmla="*/ 642214 h 1957880"/>
                <a:gd name="connsiteX0-1427" fmla="*/ 15365 w 6559338"/>
                <a:gd name="connsiteY0-1428" fmla="*/ 642214 h 1957880"/>
                <a:gd name="connsiteX1-1429" fmla="*/ 3125416 w 6559338"/>
                <a:gd name="connsiteY1-1430" fmla="*/ 644418 h 1957880"/>
                <a:gd name="connsiteX2-1431" fmla="*/ 2027679 w 6559338"/>
                <a:gd name="connsiteY2-1432" fmla="*/ 212118 h 1957880"/>
                <a:gd name="connsiteX3-1433" fmla="*/ 2024063 w 6559338"/>
                <a:gd name="connsiteY3-1434" fmla="*/ 0 h 1957880"/>
                <a:gd name="connsiteX4-1435" fmla="*/ 3549840 w 6559338"/>
                <a:gd name="connsiteY4-1436" fmla="*/ 612226 h 1957880"/>
                <a:gd name="connsiteX5-1437" fmla="*/ 6543728 w 6559338"/>
                <a:gd name="connsiteY5-1438" fmla="*/ 597233 h 1957880"/>
                <a:gd name="connsiteX6-1439" fmla="*/ 6559338 w 6559338"/>
                <a:gd name="connsiteY6-1440" fmla="*/ 1264206 h 1957880"/>
                <a:gd name="connsiteX7-1441" fmla="*/ 4771052 w 6559338"/>
                <a:gd name="connsiteY7-1442" fmla="*/ 1264206 h 1957880"/>
                <a:gd name="connsiteX8-1443" fmla="*/ 3074472 w 6559338"/>
                <a:gd name="connsiteY8-1444" fmla="*/ 1957880 h 1957880"/>
                <a:gd name="connsiteX9-1445" fmla="*/ 3092859 w 6559338"/>
                <a:gd name="connsiteY9-1446" fmla="*/ 1651482 h 1957880"/>
                <a:gd name="connsiteX10-1447" fmla="*/ 4205478 w 6559338"/>
                <a:gd name="connsiteY10-1448" fmla="*/ 1204231 h 1957880"/>
                <a:gd name="connsiteX11-1449" fmla="*/ 1331981 w 6559338"/>
                <a:gd name="connsiteY11-1450" fmla="*/ 1218247 h 1957880"/>
                <a:gd name="connsiteX12-1451" fmla="*/ 164796 w 6559338"/>
                <a:gd name="connsiteY12-1452" fmla="*/ 1871782 h 1957880"/>
                <a:gd name="connsiteX13-1453" fmla="*/ 175314 w 6559338"/>
                <a:gd name="connsiteY13-1454" fmla="*/ 1579413 h 1957880"/>
                <a:gd name="connsiteX14-1455" fmla="*/ 963952 w 6559338"/>
                <a:gd name="connsiteY14-1456" fmla="*/ 1252647 h 1957880"/>
                <a:gd name="connsiteX15-1457" fmla="*/ 0 w 6559338"/>
                <a:gd name="connsiteY15-1458" fmla="*/ 1300807 h 1957880"/>
                <a:gd name="connsiteX16-1459" fmla="*/ 15365 w 6559338"/>
                <a:gd name="connsiteY16-1460" fmla="*/ 642214 h 1957880"/>
                <a:gd name="connsiteX0-1461" fmla="*/ 15365 w 6559338"/>
                <a:gd name="connsiteY0-1462" fmla="*/ 642214 h 1957880"/>
                <a:gd name="connsiteX1-1463" fmla="*/ 3125416 w 6559338"/>
                <a:gd name="connsiteY1-1464" fmla="*/ 644418 h 1957880"/>
                <a:gd name="connsiteX2-1465" fmla="*/ 2027679 w 6559338"/>
                <a:gd name="connsiteY2-1466" fmla="*/ 212118 h 1957880"/>
                <a:gd name="connsiteX3-1467" fmla="*/ 2024063 w 6559338"/>
                <a:gd name="connsiteY3-1468" fmla="*/ 0 h 1957880"/>
                <a:gd name="connsiteX4-1469" fmla="*/ 3549840 w 6559338"/>
                <a:gd name="connsiteY4-1470" fmla="*/ 612226 h 1957880"/>
                <a:gd name="connsiteX5-1471" fmla="*/ 6543728 w 6559338"/>
                <a:gd name="connsiteY5-1472" fmla="*/ 597233 h 1957880"/>
                <a:gd name="connsiteX6-1473" fmla="*/ 6559338 w 6559338"/>
                <a:gd name="connsiteY6-1474" fmla="*/ 1264206 h 1957880"/>
                <a:gd name="connsiteX7-1475" fmla="*/ 4771052 w 6559338"/>
                <a:gd name="connsiteY7-1476" fmla="*/ 1264206 h 1957880"/>
                <a:gd name="connsiteX8-1477" fmla="*/ 3074472 w 6559338"/>
                <a:gd name="connsiteY8-1478" fmla="*/ 1957880 h 1957880"/>
                <a:gd name="connsiteX9-1479" fmla="*/ 3092859 w 6559338"/>
                <a:gd name="connsiteY9-1480" fmla="*/ 1651482 h 1957880"/>
                <a:gd name="connsiteX10-1481" fmla="*/ 4205478 w 6559338"/>
                <a:gd name="connsiteY10-1482" fmla="*/ 1204231 h 1957880"/>
                <a:gd name="connsiteX11-1483" fmla="*/ 1342496 w 6559338"/>
                <a:gd name="connsiteY11-1484" fmla="*/ 1269842 h 1957880"/>
                <a:gd name="connsiteX12-1485" fmla="*/ 164796 w 6559338"/>
                <a:gd name="connsiteY12-1486" fmla="*/ 1871782 h 1957880"/>
                <a:gd name="connsiteX13-1487" fmla="*/ 175314 w 6559338"/>
                <a:gd name="connsiteY13-1488" fmla="*/ 1579413 h 1957880"/>
                <a:gd name="connsiteX14-1489" fmla="*/ 963952 w 6559338"/>
                <a:gd name="connsiteY14-1490" fmla="*/ 1252647 h 1957880"/>
                <a:gd name="connsiteX15-1491" fmla="*/ 0 w 6559338"/>
                <a:gd name="connsiteY15-1492" fmla="*/ 1300807 h 1957880"/>
                <a:gd name="connsiteX16-1493" fmla="*/ 15365 w 6559338"/>
                <a:gd name="connsiteY16-1494" fmla="*/ 642214 h 195788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755" y="connsiteY13-756"/>
                </a:cxn>
                <a:cxn ang="0">
                  <a:pos x="connsiteX14-785" y="connsiteY14-786"/>
                </a:cxn>
                <a:cxn ang="0">
                  <a:pos x="connsiteX15-817" y="connsiteY15-818"/>
                </a:cxn>
                <a:cxn ang="0">
                  <a:pos x="connsiteX16-915" y="connsiteY16-916"/>
                </a:cxn>
              </a:cxnLst>
              <a:rect l="l" t="t" r="r" b="b"/>
              <a:pathLst>
                <a:path w="6559338" h="1957880">
                  <a:moveTo>
                    <a:pt x="15365" y="642214"/>
                  </a:moveTo>
                  <a:lnTo>
                    <a:pt x="3125416" y="644418"/>
                  </a:lnTo>
                  <a:lnTo>
                    <a:pt x="2027679" y="212118"/>
                  </a:lnTo>
                  <a:cubicBezTo>
                    <a:pt x="2026474" y="141412"/>
                    <a:pt x="2025268" y="70706"/>
                    <a:pt x="2024063" y="0"/>
                  </a:cubicBezTo>
                  <a:lnTo>
                    <a:pt x="3549840" y="612226"/>
                  </a:lnTo>
                  <a:lnTo>
                    <a:pt x="6543728" y="597233"/>
                  </a:lnTo>
                  <a:lnTo>
                    <a:pt x="6559338" y="1264206"/>
                  </a:lnTo>
                  <a:lnTo>
                    <a:pt x="4771052" y="1264206"/>
                  </a:lnTo>
                  <a:lnTo>
                    <a:pt x="3074472" y="1957880"/>
                  </a:lnTo>
                  <a:lnTo>
                    <a:pt x="3092859" y="1651482"/>
                  </a:lnTo>
                  <a:lnTo>
                    <a:pt x="4205478" y="1204231"/>
                  </a:lnTo>
                  <a:lnTo>
                    <a:pt x="1342496" y="1269842"/>
                  </a:lnTo>
                  <a:lnTo>
                    <a:pt x="164796" y="1871782"/>
                  </a:lnTo>
                  <a:lnTo>
                    <a:pt x="175314" y="1579413"/>
                  </a:lnTo>
                  <a:lnTo>
                    <a:pt x="963952" y="1252647"/>
                  </a:lnTo>
                  <a:lnTo>
                    <a:pt x="0" y="1300807"/>
                  </a:lnTo>
                  <a:cubicBezTo>
                    <a:pt x="1617" y="1098475"/>
                    <a:pt x="13748" y="844546"/>
                    <a:pt x="15365" y="642214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75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sym typeface="+mn-lt"/>
              </a:endParaRPr>
            </a:p>
          </p:txBody>
        </p:sp>
        <p:cxnSp>
          <p:nvCxnSpPr>
            <p:cNvPr id="6" name="直接连接符 28"/>
            <p:cNvCxnSpPr>
              <a:stCxn id="5" idx="0"/>
            </p:cNvCxnSpPr>
            <p:nvPr/>
          </p:nvCxnSpPr>
          <p:spPr bwMode="auto">
            <a:xfrm>
              <a:off x="0" y="5846600"/>
              <a:ext cx="12107306" cy="30346"/>
            </a:xfrm>
            <a:prstGeom prst="line">
              <a:avLst/>
            </a:prstGeom>
            <a:solidFill>
              <a:srgbClr val="EBEBEB">
                <a:lumMod val="50000"/>
              </a:srgbClr>
            </a:solidFill>
            <a:ln w="28575">
              <a:solidFill>
                <a:srgbClr val="002060"/>
              </a:solidFill>
              <a:prstDash val="dash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7" name="组合 71"/>
            <p:cNvGrpSpPr/>
            <p:nvPr/>
          </p:nvGrpSpPr>
          <p:grpSpPr>
            <a:xfrm>
              <a:off x="2265595" y="4678861"/>
              <a:ext cx="1028973" cy="1827618"/>
              <a:chOff x="3872346" y="3776155"/>
              <a:chExt cx="789694" cy="1011059"/>
            </a:xfrm>
          </p:grpSpPr>
          <p:cxnSp>
            <p:nvCxnSpPr>
              <p:cNvPr id="64" name="直接连接符 90"/>
              <p:cNvCxnSpPr/>
              <p:nvPr/>
            </p:nvCxnSpPr>
            <p:spPr bwMode="auto">
              <a:xfrm flipV="1">
                <a:off x="3921856" y="3776155"/>
                <a:ext cx="686638" cy="593556"/>
              </a:xfrm>
              <a:prstGeom prst="line">
                <a:avLst/>
              </a:prstGeom>
              <a:solidFill>
                <a:srgbClr val="EBEBEB">
                  <a:lumMod val="50000"/>
                </a:srgbClr>
              </a:solidFill>
              <a:ln w="28575">
                <a:solidFill>
                  <a:sysClr val="window" lastClr="FFFFFF">
                    <a:lumMod val="75000"/>
                  </a:sysClr>
                </a:solidFill>
                <a:miter lim="800000"/>
              </a:ln>
            </p:spPr>
          </p:cxnSp>
          <p:cxnSp>
            <p:nvCxnSpPr>
              <p:cNvPr id="65" name="直接连接符 91"/>
              <p:cNvCxnSpPr/>
              <p:nvPr/>
            </p:nvCxnSpPr>
            <p:spPr bwMode="auto">
              <a:xfrm flipV="1">
                <a:off x="3929919" y="3870808"/>
                <a:ext cx="686638" cy="593556"/>
              </a:xfrm>
              <a:prstGeom prst="line">
                <a:avLst/>
              </a:prstGeom>
              <a:solidFill>
                <a:srgbClr val="EBEBEB">
                  <a:lumMod val="50000"/>
                </a:srgbClr>
              </a:solidFill>
              <a:ln w="28575">
                <a:solidFill>
                  <a:sysClr val="window" lastClr="FFFFFF">
                    <a:lumMod val="75000"/>
                  </a:sysClr>
                </a:solidFill>
                <a:miter lim="800000"/>
              </a:ln>
            </p:spPr>
          </p:cxnSp>
          <p:sp>
            <p:nvSpPr>
              <p:cNvPr id="66" name="Freeform 17"/>
              <p:cNvSpPr/>
              <p:nvPr/>
            </p:nvSpPr>
            <p:spPr bwMode="auto">
              <a:xfrm>
                <a:off x="3872346" y="4309963"/>
                <a:ext cx="131132" cy="477251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rgbClr val="EBEBEB">
                  <a:lumMod val="50000"/>
                </a:srgbClr>
              </a:solidFill>
              <a:ln w="9525">
                <a:noFill/>
                <a:round/>
              </a:ln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7" name="Freeform 17"/>
              <p:cNvSpPr/>
              <p:nvPr/>
            </p:nvSpPr>
            <p:spPr bwMode="auto">
              <a:xfrm>
                <a:off x="4530908" y="3801632"/>
                <a:ext cx="131132" cy="477251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rgbClr val="EBEBEB">
                  <a:lumMod val="50000"/>
                </a:srgbClr>
              </a:solidFill>
              <a:ln w="9525">
                <a:noFill/>
                <a:round/>
              </a:ln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72"/>
            <p:cNvGrpSpPr/>
            <p:nvPr/>
          </p:nvGrpSpPr>
          <p:grpSpPr>
            <a:xfrm>
              <a:off x="2511477" y="5342403"/>
              <a:ext cx="153469" cy="490411"/>
              <a:chOff x="6608617" y="3109941"/>
              <a:chExt cx="198000" cy="892945"/>
            </a:xfrm>
          </p:grpSpPr>
          <p:grpSp>
            <p:nvGrpSpPr>
              <p:cNvPr id="60" name="组合 86"/>
              <p:cNvGrpSpPr/>
              <p:nvPr/>
            </p:nvGrpSpPr>
            <p:grpSpPr>
              <a:xfrm>
                <a:off x="6608617" y="3311236"/>
                <a:ext cx="198000" cy="504000"/>
                <a:chOff x="6507467" y="1655436"/>
                <a:chExt cx="687816" cy="1433632"/>
              </a:xfrm>
            </p:grpSpPr>
            <p:sp>
              <p:nvSpPr>
                <p:cNvPr id="62" name="Freeform 62"/>
                <p:cNvSpPr/>
                <p:nvPr/>
              </p:nvSpPr>
              <p:spPr bwMode="auto">
                <a:xfrm rot="18430112">
                  <a:off x="6134559" y="2028344"/>
                  <a:ext cx="1433632" cy="687816"/>
                </a:xfrm>
                <a:custGeom>
                  <a:avLst/>
                  <a:gdLst/>
                  <a:ahLst/>
                  <a:cxnLst>
                    <a:cxn ang="0">
                      <a:pos x="260" y="2202"/>
                    </a:cxn>
                    <a:cxn ang="0">
                      <a:pos x="2143" y="2202"/>
                    </a:cxn>
                    <a:cxn ang="0">
                      <a:pos x="2143" y="619"/>
                    </a:cxn>
                    <a:cxn ang="0">
                      <a:pos x="2718" y="619"/>
                    </a:cxn>
                    <a:cxn ang="0">
                      <a:pos x="2718" y="2202"/>
                    </a:cxn>
                    <a:cxn ang="0">
                      <a:pos x="4314" y="2202"/>
                    </a:cxn>
                    <a:cxn ang="0">
                      <a:pos x="4314" y="2274"/>
                    </a:cxn>
                    <a:cxn ang="0">
                      <a:pos x="4314" y="2777"/>
                    </a:cxn>
                    <a:cxn ang="0">
                      <a:pos x="4314" y="5752"/>
                    </a:cxn>
                    <a:cxn ang="0">
                      <a:pos x="8420" y="5752"/>
                    </a:cxn>
                    <a:cxn ang="0">
                      <a:pos x="9343" y="4844"/>
                    </a:cxn>
                    <a:cxn ang="0">
                      <a:pos x="4574" y="0"/>
                    </a:cxn>
                    <a:cxn ang="0">
                      <a:pos x="5381" y="0"/>
                    </a:cxn>
                    <a:cxn ang="0">
                      <a:pos x="7501" y="2152"/>
                    </a:cxn>
                    <a:cxn ang="0">
                      <a:pos x="9202" y="441"/>
                    </a:cxn>
                    <a:cxn ang="0">
                      <a:pos x="10012" y="441"/>
                    </a:cxn>
                    <a:cxn ang="0">
                      <a:pos x="7904" y="2562"/>
                    </a:cxn>
                    <a:cxn ang="0">
                      <a:pos x="9753" y="4441"/>
                    </a:cxn>
                    <a:cxn ang="0">
                      <a:pos x="13116" y="1133"/>
                    </a:cxn>
                    <a:cxn ang="0">
                      <a:pos x="13116" y="1859"/>
                    </a:cxn>
                    <a:cxn ang="0">
                      <a:pos x="13199" y="1859"/>
                    </a:cxn>
                    <a:cxn ang="0">
                      <a:pos x="9240" y="5752"/>
                    </a:cxn>
                    <a:cxn ang="0">
                      <a:pos x="12624" y="5752"/>
                    </a:cxn>
                    <a:cxn ang="0">
                      <a:pos x="12624" y="6327"/>
                    </a:cxn>
                    <a:cxn ang="0">
                      <a:pos x="8656" y="6327"/>
                    </a:cxn>
                    <a:cxn ang="0">
                      <a:pos x="6127" y="8815"/>
                    </a:cxn>
                    <a:cxn ang="0">
                      <a:pos x="5724" y="8405"/>
                    </a:cxn>
                    <a:cxn ang="0">
                      <a:pos x="7835" y="6327"/>
                    </a:cxn>
                    <a:cxn ang="0">
                      <a:pos x="4314" y="6327"/>
                    </a:cxn>
                    <a:cxn ang="0">
                      <a:pos x="3825" y="6327"/>
                    </a:cxn>
                    <a:cxn ang="0">
                      <a:pos x="3739" y="6327"/>
                    </a:cxn>
                    <a:cxn ang="0">
                      <a:pos x="3739" y="2777"/>
                    </a:cxn>
                    <a:cxn ang="0">
                      <a:pos x="2718" y="2777"/>
                    </a:cxn>
                    <a:cxn ang="0">
                      <a:pos x="2718" y="7433"/>
                    </a:cxn>
                    <a:cxn ang="0">
                      <a:pos x="2617" y="7433"/>
                    </a:cxn>
                    <a:cxn ang="0">
                      <a:pos x="2143" y="7433"/>
                    </a:cxn>
                    <a:cxn ang="0">
                      <a:pos x="0" y="7433"/>
                    </a:cxn>
                    <a:cxn ang="0">
                      <a:pos x="0" y="6858"/>
                    </a:cxn>
                    <a:cxn ang="0">
                      <a:pos x="2143" y="6858"/>
                    </a:cxn>
                    <a:cxn ang="0">
                      <a:pos x="2143" y="2777"/>
                    </a:cxn>
                    <a:cxn ang="0">
                      <a:pos x="260" y="2777"/>
                    </a:cxn>
                    <a:cxn ang="0">
                      <a:pos x="260" y="2202"/>
                    </a:cxn>
                  </a:cxnLst>
                  <a:rect l="0" t="0" r="r" b="b"/>
                  <a:pathLst>
                    <a:path w="13199" h="8815">
                      <a:moveTo>
                        <a:pt x="260" y="2202"/>
                      </a:moveTo>
                      <a:lnTo>
                        <a:pt x="2143" y="2202"/>
                      </a:lnTo>
                      <a:lnTo>
                        <a:pt x="2143" y="619"/>
                      </a:lnTo>
                      <a:lnTo>
                        <a:pt x="2718" y="619"/>
                      </a:lnTo>
                      <a:lnTo>
                        <a:pt x="2718" y="2202"/>
                      </a:lnTo>
                      <a:lnTo>
                        <a:pt x="4314" y="2202"/>
                      </a:lnTo>
                      <a:lnTo>
                        <a:pt x="4314" y="2274"/>
                      </a:lnTo>
                      <a:lnTo>
                        <a:pt x="4314" y="2777"/>
                      </a:lnTo>
                      <a:lnTo>
                        <a:pt x="4314" y="5752"/>
                      </a:lnTo>
                      <a:lnTo>
                        <a:pt x="8420" y="5752"/>
                      </a:lnTo>
                      <a:lnTo>
                        <a:pt x="9343" y="4844"/>
                      </a:lnTo>
                      <a:lnTo>
                        <a:pt x="4574" y="0"/>
                      </a:lnTo>
                      <a:lnTo>
                        <a:pt x="5381" y="0"/>
                      </a:lnTo>
                      <a:lnTo>
                        <a:pt x="7501" y="2152"/>
                      </a:lnTo>
                      <a:lnTo>
                        <a:pt x="9202" y="441"/>
                      </a:lnTo>
                      <a:lnTo>
                        <a:pt x="10012" y="441"/>
                      </a:lnTo>
                      <a:lnTo>
                        <a:pt x="7904" y="2562"/>
                      </a:lnTo>
                      <a:lnTo>
                        <a:pt x="9753" y="4441"/>
                      </a:lnTo>
                      <a:lnTo>
                        <a:pt x="13116" y="1133"/>
                      </a:lnTo>
                      <a:lnTo>
                        <a:pt x="13116" y="1859"/>
                      </a:lnTo>
                      <a:lnTo>
                        <a:pt x="13199" y="1859"/>
                      </a:lnTo>
                      <a:lnTo>
                        <a:pt x="9240" y="5752"/>
                      </a:lnTo>
                      <a:lnTo>
                        <a:pt x="12624" y="5752"/>
                      </a:lnTo>
                      <a:lnTo>
                        <a:pt x="12624" y="6327"/>
                      </a:lnTo>
                      <a:lnTo>
                        <a:pt x="8656" y="6327"/>
                      </a:lnTo>
                      <a:lnTo>
                        <a:pt x="6127" y="8815"/>
                      </a:lnTo>
                      <a:lnTo>
                        <a:pt x="5724" y="8405"/>
                      </a:lnTo>
                      <a:lnTo>
                        <a:pt x="7835" y="6327"/>
                      </a:lnTo>
                      <a:lnTo>
                        <a:pt x="4314" y="6327"/>
                      </a:lnTo>
                      <a:lnTo>
                        <a:pt x="3825" y="6327"/>
                      </a:lnTo>
                      <a:lnTo>
                        <a:pt x="3739" y="6327"/>
                      </a:lnTo>
                      <a:lnTo>
                        <a:pt x="3739" y="2777"/>
                      </a:lnTo>
                      <a:lnTo>
                        <a:pt x="2718" y="2777"/>
                      </a:lnTo>
                      <a:lnTo>
                        <a:pt x="2718" y="7433"/>
                      </a:lnTo>
                      <a:lnTo>
                        <a:pt x="2617" y="7433"/>
                      </a:lnTo>
                      <a:lnTo>
                        <a:pt x="2143" y="7433"/>
                      </a:lnTo>
                      <a:lnTo>
                        <a:pt x="0" y="7433"/>
                      </a:lnTo>
                      <a:lnTo>
                        <a:pt x="0" y="6858"/>
                      </a:lnTo>
                      <a:lnTo>
                        <a:pt x="2143" y="6858"/>
                      </a:lnTo>
                      <a:lnTo>
                        <a:pt x="2143" y="2777"/>
                      </a:lnTo>
                      <a:lnTo>
                        <a:pt x="260" y="2777"/>
                      </a:lnTo>
                      <a:lnTo>
                        <a:pt x="260" y="220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66"/>
                <p:cNvSpPr>
                  <a:spLocks noEditPoints="1"/>
                </p:cNvSpPr>
                <p:nvPr/>
              </p:nvSpPr>
              <p:spPr bwMode="auto">
                <a:xfrm rot="18430112">
                  <a:off x="6659484" y="2320629"/>
                  <a:ext cx="214247" cy="229272"/>
                </a:xfrm>
                <a:custGeom>
                  <a:avLst/>
                  <a:gdLst/>
                  <a:ahLst/>
                  <a:cxnLst>
                    <a:cxn ang="0">
                      <a:pos x="1143" y="12"/>
                    </a:cxn>
                    <a:cxn ang="0">
                      <a:pos x="1333" y="61"/>
                    </a:cxn>
                    <a:cxn ang="0">
                      <a:pos x="1506" y="145"/>
                    </a:cxn>
                    <a:cxn ang="0">
                      <a:pos x="1659" y="259"/>
                    </a:cxn>
                    <a:cxn ang="0">
                      <a:pos x="1787" y="399"/>
                    </a:cxn>
                    <a:cxn ang="0">
                      <a:pos x="1887" y="563"/>
                    </a:cxn>
                    <a:cxn ang="0">
                      <a:pos x="1953" y="745"/>
                    </a:cxn>
                    <a:cxn ang="0">
                      <a:pos x="1983" y="942"/>
                    </a:cxn>
                    <a:cxn ang="0">
                      <a:pos x="1977" y="1112"/>
                    </a:cxn>
                    <a:cxn ang="0">
                      <a:pos x="1946" y="1265"/>
                    </a:cxn>
                    <a:cxn ang="0">
                      <a:pos x="1893" y="1408"/>
                    </a:cxn>
                    <a:cxn ang="0">
                      <a:pos x="1818" y="1540"/>
                    </a:cxn>
                    <a:cxn ang="0">
                      <a:pos x="202" y="1591"/>
                    </a:cxn>
                    <a:cxn ang="0">
                      <a:pos x="118" y="1458"/>
                    </a:cxn>
                    <a:cxn ang="0">
                      <a:pos x="53" y="1312"/>
                    </a:cxn>
                    <a:cxn ang="0">
                      <a:pos x="14" y="1157"/>
                    </a:cxn>
                    <a:cxn ang="0">
                      <a:pos x="0" y="993"/>
                    </a:cxn>
                    <a:cxn ang="0">
                      <a:pos x="20" y="792"/>
                    </a:cxn>
                    <a:cxn ang="0">
                      <a:pos x="78" y="607"/>
                    </a:cxn>
                    <a:cxn ang="0">
                      <a:pos x="170" y="438"/>
                    </a:cxn>
                    <a:cxn ang="0">
                      <a:pos x="291" y="291"/>
                    </a:cxn>
                    <a:cxn ang="0">
                      <a:pos x="438" y="170"/>
                    </a:cxn>
                    <a:cxn ang="0">
                      <a:pos x="607" y="78"/>
                    </a:cxn>
                    <a:cxn ang="0">
                      <a:pos x="792" y="20"/>
                    </a:cxn>
                    <a:cxn ang="0">
                      <a:pos x="993" y="0"/>
                    </a:cxn>
                    <a:cxn ang="0">
                      <a:pos x="1079" y="428"/>
                    </a:cxn>
                    <a:cxn ang="0">
                      <a:pos x="1188" y="456"/>
                    </a:cxn>
                    <a:cxn ang="0">
                      <a:pos x="1289" y="504"/>
                    </a:cxn>
                    <a:cxn ang="0">
                      <a:pos x="1376" y="570"/>
                    </a:cxn>
                    <a:cxn ang="0">
                      <a:pos x="1450" y="651"/>
                    </a:cxn>
                    <a:cxn ang="0">
                      <a:pos x="1507" y="745"/>
                    </a:cxn>
                    <a:cxn ang="0">
                      <a:pos x="1545" y="850"/>
                    </a:cxn>
                    <a:cxn ang="0">
                      <a:pos x="1563" y="963"/>
                    </a:cxn>
                    <a:cxn ang="0">
                      <a:pos x="1557" y="1079"/>
                    </a:cxn>
                    <a:cxn ang="0">
                      <a:pos x="1529" y="1188"/>
                    </a:cxn>
                    <a:cxn ang="0">
                      <a:pos x="1481" y="1289"/>
                    </a:cxn>
                    <a:cxn ang="0">
                      <a:pos x="1415" y="1376"/>
                    </a:cxn>
                    <a:cxn ang="0">
                      <a:pos x="1333" y="1449"/>
                    </a:cxn>
                    <a:cxn ang="0">
                      <a:pos x="1240" y="1507"/>
                    </a:cxn>
                    <a:cxn ang="0">
                      <a:pos x="1135" y="1545"/>
                    </a:cxn>
                    <a:cxn ang="0">
                      <a:pos x="1022" y="1563"/>
                    </a:cxn>
                    <a:cxn ang="0">
                      <a:pos x="906" y="1556"/>
                    </a:cxn>
                    <a:cxn ang="0">
                      <a:pos x="797" y="1528"/>
                    </a:cxn>
                    <a:cxn ang="0">
                      <a:pos x="697" y="1481"/>
                    </a:cxn>
                    <a:cxn ang="0">
                      <a:pos x="609" y="1415"/>
                    </a:cxn>
                    <a:cxn ang="0">
                      <a:pos x="535" y="1334"/>
                    </a:cxn>
                    <a:cxn ang="0">
                      <a:pos x="478" y="1240"/>
                    </a:cxn>
                    <a:cxn ang="0">
                      <a:pos x="440" y="1135"/>
                    </a:cxn>
                    <a:cxn ang="0">
                      <a:pos x="422" y="1022"/>
                    </a:cxn>
                    <a:cxn ang="0">
                      <a:pos x="428" y="906"/>
                    </a:cxn>
                    <a:cxn ang="0">
                      <a:pos x="456" y="797"/>
                    </a:cxn>
                    <a:cxn ang="0">
                      <a:pos x="504" y="697"/>
                    </a:cxn>
                    <a:cxn ang="0">
                      <a:pos x="570" y="609"/>
                    </a:cxn>
                    <a:cxn ang="0">
                      <a:pos x="651" y="535"/>
                    </a:cxn>
                    <a:cxn ang="0">
                      <a:pos x="745" y="478"/>
                    </a:cxn>
                    <a:cxn ang="0">
                      <a:pos x="850" y="440"/>
                    </a:cxn>
                    <a:cxn ang="0">
                      <a:pos x="963" y="422"/>
                    </a:cxn>
                  </a:cxnLst>
                  <a:rect l="0" t="0" r="r" b="b"/>
                  <a:pathLst>
                    <a:path w="1984" h="2926">
                      <a:moveTo>
                        <a:pt x="993" y="0"/>
                      </a:moveTo>
                      <a:lnTo>
                        <a:pt x="1044" y="2"/>
                      </a:lnTo>
                      <a:lnTo>
                        <a:pt x="1094" y="6"/>
                      </a:lnTo>
                      <a:lnTo>
                        <a:pt x="1143" y="12"/>
                      </a:lnTo>
                      <a:lnTo>
                        <a:pt x="1192" y="20"/>
                      </a:lnTo>
                      <a:lnTo>
                        <a:pt x="1240" y="32"/>
                      </a:lnTo>
                      <a:lnTo>
                        <a:pt x="1287" y="45"/>
                      </a:lnTo>
                      <a:lnTo>
                        <a:pt x="1333" y="61"/>
                      </a:lnTo>
                      <a:lnTo>
                        <a:pt x="1378" y="78"/>
                      </a:lnTo>
                      <a:lnTo>
                        <a:pt x="1422" y="98"/>
                      </a:lnTo>
                      <a:lnTo>
                        <a:pt x="1464" y="121"/>
                      </a:lnTo>
                      <a:lnTo>
                        <a:pt x="1506" y="145"/>
                      </a:lnTo>
                      <a:lnTo>
                        <a:pt x="1546" y="170"/>
                      </a:lnTo>
                      <a:lnTo>
                        <a:pt x="1586" y="198"/>
                      </a:lnTo>
                      <a:lnTo>
                        <a:pt x="1623" y="228"/>
                      </a:lnTo>
                      <a:lnTo>
                        <a:pt x="1659" y="259"/>
                      </a:lnTo>
                      <a:lnTo>
                        <a:pt x="1694" y="291"/>
                      </a:lnTo>
                      <a:lnTo>
                        <a:pt x="1727" y="326"/>
                      </a:lnTo>
                      <a:lnTo>
                        <a:pt x="1758" y="362"/>
                      </a:lnTo>
                      <a:lnTo>
                        <a:pt x="1787" y="399"/>
                      </a:lnTo>
                      <a:lnTo>
                        <a:pt x="1815" y="438"/>
                      </a:lnTo>
                      <a:lnTo>
                        <a:pt x="1841" y="479"/>
                      </a:lnTo>
                      <a:lnTo>
                        <a:pt x="1865" y="520"/>
                      </a:lnTo>
                      <a:lnTo>
                        <a:pt x="1887" y="563"/>
                      </a:lnTo>
                      <a:lnTo>
                        <a:pt x="1906" y="607"/>
                      </a:lnTo>
                      <a:lnTo>
                        <a:pt x="1924" y="652"/>
                      </a:lnTo>
                      <a:lnTo>
                        <a:pt x="1940" y="698"/>
                      </a:lnTo>
                      <a:lnTo>
                        <a:pt x="1953" y="745"/>
                      </a:lnTo>
                      <a:lnTo>
                        <a:pt x="1965" y="792"/>
                      </a:lnTo>
                      <a:lnTo>
                        <a:pt x="1973" y="841"/>
                      </a:lnTo>
                      <a:lnTo>
                        <a:pt x="1979" y="891"/>
                      </a:lnTo>
                      <a:lnTo>
                        <a:pt x="1983" y="942"/>
                      </a:lnTo>
                      <a:lnTo>
                        <a:pt x="1984" y="993"/>
                      </a:lnTo>
                      <a:lnTo>
                        <a:pt x="1984" y="1032"/>
                      </a:lnTo>
                      <a:lnTo>
                        <a:pt x="1981" y="1073"/>
                      </a:lnTo>
                      <a:lnTo>
                        <a:pt x="1977" y="1112"/>
                      </a:lnTo>
                      <a:lnTo>
                        <a:pt x="1972" y="1151"/>
                      </a:lnTo>
                      <a:lnTo>
                        <a:pt x="1965" y="1189"/>
                      </a:lnTo>
                      <a:lnTo>
                        <a:pt x="1956" y="1227"/>
                      </a:lnTo>
                      <a:lnTo>
                        <a:pt x="1946" y="1265"/>
                      </a:lnTo>
                      <a:lnTo>
                        <a:pt x="1936" y="1301"/>
                      </a:lnTo>
                      <a:lnTo>
                        <a:pt x="1922" y="1337"/>
                      </a:lnTo>
                      <a:lnTo>
                        <a:pt x="1909" y="1373"/>
                      </a:lnTo>
                      <a:lnTo>
                        <a:pt x="1893" y="1408"/>
                      </a:lnTo>
                      <a:lnTo>
                        <a:pt x="1876" y="1442"/>
                      </a:lnTo>
                      <a:lnTo>
                        <a:pt x="1859" y="1475"/>
                      </a:lnTo>
                      <a:lnTo>
                        <a:pt x="1839" y="1508"/>
                      </a:lnTo>
                      <a:lnTo>
                        <a:pt x="1818" y="1540"/>
                      </a:lnTo>
                      <a:lnTo>
                        <a:pt x="1797" y="1571"/>
                      </a:lnTo>
                      <a:lnTo>
                        <a:pt x="1023" y="2926"/>
                      </a:lnTo>
                      <a:lnTo>
                        <a:pt x="199" y="1591"/>
                      </a:lnTo>
                      <a:lnTo>
                        <a:pt x="202" y="1591"/>
                      </a:lnTo>
                      <a:lnTo>
                        <a:pt x="179" y="1558"/>
                      </a:lnTo>
                      <a:lnTo>
                        <a:pt x="157" y="1526"/>
                      </a:lnTo>
                      <a:lnTo>
                        <a:pt x="136" y="1492"/>
                      </a:lnTo>
                      <a:lnTo>
                        <a:pt x="118" y="1458"/>
                      </a:lnTo>
                      <a:lnTo>
                        <a:pt x="99" y="1422"/>
                      </a:lnTo>
                      <a:lnTo>
                        <a:pt x="82" y="1387"/>
                      </a:lnTo>
                      <a:lnTo>
                        <a:pt x="68" y="1351"/>
                      </a:lnTo>
                      <a:lnTo>
                        <a:pt x="53" y="1312"/>
                      </a:lnTo>
                      <a:lnTo>
                        <a:pt x="42" y="1275"/>
                      </a:lnTo>
                      <a:lnTo>
                        <a:pt x="30" y="1237"/>
                      </a:lnTo>
                      <a:lnTo>
                        <a:pt x="21" y="1197"/>
                      </a:lnTo>
                      <a:lnTo>
                        <a:pt x="14" y="1157"/>
                      </a:lnTo>
                      <a:lnTo>
                        <a:pt x="8" y="1116"/>
                      </a:lnTo>
                      <a:lnTo>
                        <a:pt x="3" y="1076"/>
                      </a:lnTo>
                      <a:lnTo>
                        <a:pt x="1" y="1034"/>
                      </a:lnTo>
                      <a:lnTo>
                        <a:pt x="0" y="993"/>
                      </a:lnTo>
                      <a:lnTo>
                        <a:pt x="1" y="942"/>
                      </a:lnTo>
                      <a:lnTo>
                        <a:pt x="6" y="891"/>
                      </a:lnTo>
                      <a:lnTo>
                        <a:pt x="12" y="841"/>
                      </a:lnTo>
                      <a:lnTo>
                        <a:pt x="20" y="792"/>
                      </a:lnTo>
                      <a:lnTo>
                        <a:pt x="31" y="745"/>
                      </a:lnTo>
                      <a:lnTo>
                        <a:pt x="45" y="698"/>
                      </a:lnTo>
                      <a:lnTo>
                        <a:pt x="61" y="652"/>
                      </a:lnTo>
                      <a:lnTo>
                        <a:pt x="78" y="607"/>
                      </a:lnTo>
                      <a:lnTo>
                        <a:pt x="98" y="563"/>
                      </a:lnTo>
                      <a:lnTo>
                        <a:pt x="120" y="520"/>
                      </a:lnTo>
                      <a:lnTo>
                        <a:pt x="144" y="479"/>
                      </a:lnTo>
                      <a:lnTo>
                        <a:pt x="170" y="438"/>
                      </a:lnTo>
                      <a:lnTo>
                        <a:pt x="198" y="399"/>
                      </a:lnTo>
                      <a:lnTo>
                        <a:pt x="228" y="362"/>
                      </a:lnTo>
                      <a:lnTo>
                        <a:pt x="259" y="326"/>
                      </a:lnTo>
                      <a:lnTo>
                        <a:pt x="291" y="291"/>
                      </a:lnTo>
                      <a:lnTo>
                        <a:pt x="326" y="259"/>
                      </a:lnTo>
                      <a:lnTo>
                        <a:pt x="362" y="228"/>
                      </a:lnTo>
                      <a:lnTo>
                        <a:pt x="399" y="198"/>
                      </a:lnTo>
                      <a:lnTo>
                        <a:pt x="438" y="170"/>
                      </a:lnTo>
                      <a:lnTo>
                        <a:pt x="479" y="145"/>
                      </a:lnTo>
                      <a:lnTo>
                        <a:pt x="520" y="121"/>
                      </a:lnTo>
                      <a:lnTo>
                        <a:pt x="563" y="98"/>
                      </a:lnTo>
                      <a:lnTo>
                        <a:pt x="607" y="78"/>
                      </a:lnTo>
                      <a:lnTo>
                        <a:pt x="651" y="61"/>
                      </a:lnTo>
                      <a:lnTo>
                        <a:pt x="698" y="45"/>
                      </a:lnTo>
                      <a:lnTo>
                        <a:pt x="745" y="32"/>
                      </a:lnTo>
                      <a:lnTo>
                        <a:pt x="792" y="20"/>
                      </a:lnTo>
                      <a:lnTo>
                        <a:pt x="841" y="12"/>
                      </a:lnTo>
                      <a:lnTo>
                        <a:pt x="891" y="6"/>
                      </a:lnTo>
                      <a:lnTo>
                        <a:pt x="942" y="2"/>
                      </a:lnTo>
                      <a:lnTo>
                        <a:pt x="993" y="0"/>
                      </a:lnTo>
                      <a:close/>
                      <a:moveTo>
                        <a:pt x="993" y="421"/>
                      </a:moveTo>
                      <a:lnTo>
                        <a:pt x="1022" y="422"/>
                      </a:lnTo>
                      <a:lnTo>
                        <a:pt x="1051" y="424"/>
                      </a:lnTo>
                      <a:lnTo>
                        <a:pt x="1079" y="428"/>
                      </a:lnTo>
                      <a:lnTo>
                        <a:pt x="1107" y="433"/>
                      </a:lnTo>
                      <a:lnTo>
                        <a:pt x="1135" y="440"/>
                      </a:lnTo>
                      <a:lnTo>
                        <a:pt x="1162" y="447"/>
                      </a:lnTo>
                      <a:lnTo>
                        <a:pt x="1188" y="456"/>
                      </a:lnTo>
                      <a:lnTo>
                        <a:pt x="1214" y="467"/>
                      </a:lnTo>
                      <a:lnTo>
                        <a:pt x="1240" y="478"/>
                      </a:lnTo>
                      <a:lnTo>
                        <a:pt x="1264" y="490"/>
                      </a:lnTo>
                      <a:lnTo>
                        <a:pt x="1289" y="504"/>
                      </a:lnTo>
                      <a:lnTo>
                        <a:pt x="1312" y="518"/>
                      </a:lnTo>
                      <a:lnTo>
                        <a:pt x="1333" y="535"/>
                      </a:lnTo>
                      <a:lnTo>
                        <a:pt x="1355" y="552"/>
                      </a:lnTo>
                      <a:lnTo>
                        <a:pt x="1376" y="570"/>
                      </a:lnTo>
                      <a:lnTo>
                        <a:pt x="1396" y="589"/>
                      </a:lnTo>
                      <a:lnTo>
                        <a:pt x="1415" y="609"/>
                      </a:lnTo>
                      <a:lnTo>
                        <a:pt x="1433" y="629"/>
                      </a:lnTo>
                      <a:lnTo>
                        <a:pt x="1450" y="651"/>
                      </a:lnTo>
                      <a:lnTo>
                        <a:pt x="1466" y="673"/>
                      </a:lnTo>
                      <a:lnTo>
                        <a:pt x="1481" y="697"/>
                      </a:lnTo>
                      <a:lnTo>
                        <a:pt x="1494" y="721"/>
                      </a:lnTo>
                      <a:lnTo>
                        <a:pt x="1507" y="745"/>
                      </a:lnTo>
                      <a:lnTo>
                        <a:pt x="1518" y="771"/>
                      </a:lnTo>
                      <a:lnTo>
                        <a:pt x="1529" y="797"/>
                      </a:lnTo>
                      <a:lnTo>
                        <a:pt x="1538" y="823"/>
                      </a:lnTo>
                      <a:lnTo>
                        <a:pt x="1545" y="850"/>
                      </a:lnTo>
                      <a:lnTo>
                        <a:pt x="1552" y="878"/>
                      </a:lnTo>
                      <a:lnTo>
                        <a:pt x="1557" y="906"/>
                      </a:lnTo>
                      <a:lnTo>
                        <a:pt x="1561" y="934"/>
                      </a:lnTo>
                      <a:lnTo>
                        <a:pt x="1563" y="963"/>
                      </a:lnTo>
                      <a:lnTo>
                        <a:pt x="1564" y="993"/>
                      </a:lnTo>
                      <a:lnTo>
                        <a:pt x="1563" y="1022"/>
                      </a:lnTo>
                      <a:lnTo>
                        <a:pt x="1561" y="1051"/>
                      </a:lnTo>
                      <a:lnTo>
                        <a:pt x="1557" y="1079"/>
                      </a:lnTo>
                      <a:lnTo>
                        <a:pt x="1552" y="1107"/>
                      </a:lnTo>
                      <a:lnTo>
                        <a:pt x="1545" y="1135"/>
                      </a:lnTo>
                      <a:lnTo>
                        <a:pt x="1538" y="1162"/>
                      </a:lnTo>
                      <a:lnTo>
                        <a:pt x="1529" y="1188"/>
                      </a:lnTo>
                      <a:lnTo>
                        <a:pt x="1518" y="1214"/>
                      </a:lnTo>
                      <a:lnTo>
                        <a:pt x="1507" y="1240"/>
                      </a:lnTo>
                      <a:lnTo>
                        <a:pt x="1494" y="1265"/>
                      </a:lnTo>
                      <a:lnTo>
                        <a:pt x="1481" y="1289"/>
                      </a:lnTo>
                      <a:lnTo>
                        <a:pt x="1466" y="1311"/>
                      </a:lnTo>
                      <a:lnTo>
                        <a:pt x="1450" y="1334"/>
                      </a:lnTo>
                      <a:lnTo>
                        <a:pt x="1433" y="1355"/>
                      </a:lnTo>
                      <a:lnTo>
                        <a:pt x="1415" y="1376"/>
                      </a:lnTo>
                      <a:lnTo>
                        <a:pt x="1396" y="1395"/>
                      </a:lnTo>
                      <a:lnTo>
                        <a:pt x="1376" y="1415"/>
                      </a:lnTo>
                      <a:lnTo>
                        <a:pt x="1355" y="1433"/>
                      </a:lnTo>
                      <a:lnTo>
                        <a:pt x="1333" y="1449"/>
                      </a:lnTo>
                      <a:lnTo>
                        <a:pt x="1312" y="1466"/>
                      </a:lnTo>
                      <a:lnTo>
                        <a:pt x="1289" y="1481"/>
                      </a:lnTo>
                      <a:lnTo>
                        <a:pt x="1264" y="1494"/>
                      </a:lnTo>
                      <a:lnTo>
                        <a:pt x="1240" y="1507"/>
                      </a:lnTo>
                      <a:lnTo>
                        <a:pt x="1214" y="1518"/>
                      </a:lnTo>
                      <a:lnTo>
                        <a:pt x="1188" y="1528"/>
                      </a:lnTo>
                      <a:lnTo>
                        <a:pt x="1162" y="1538"/>
                      </a:lnTo>
                      <a:lnTo>
                        <a:pt x="1135" y="1545"/>
                      </a:lnTo>
                      <a:lnTo>
                        <a:pt x="1107" y="1552"/>
                      </a:lnTo>
                      <a:lnTo>
                        <a:pt x="1079" y="1556"/>
                      </a:lnTo>
                      <a:lnTo>
                        <a:pt x="1051" y="1561"/>
                      </a:lnTo>
                      <a:lnTo>
                        <a:pt x="1022" y="1563"/>
                      </a:lnTo>
                      <a:lnTo>
                        <a:pt x="993" y="1564"/>
                      </a:lnTo>
                      <a:lnTo>
                        <a:pt x="963" y="1563"/>
                      </a:lnTo>
                      <a:lnTo>
                        <a:pt x="934" y="1561"/>
                      </a:lnTo>
                      <a:lnTo>
                        <a:pt x="906" y="1556"/>
                      </a:lnTo>
                      <a:lnTo>
                        <a:pt x="878" y="1552"/>
                      </a:lnTo>
                      <a:lnTo>
                        <a:pt x="850" y="1545"/>
                      </a:lnTo>
                      <a:lnTo>
                        <a:pt x="823" y="1538"/>
                      </a:lnTo>
                      <a:lnTo>
                        <a:pt x="797" y="1528"/>
                      </a:lnTo>
                      <a:lnTo>
                        <a:pt x="771" y="1518"/>
                      </a:lnTo>
                      <a:lnTo>
                        <a:pt x="745" y="1507"/>
                      </a:lnTo>
                      <a:lnTo>
                        <a:pt x="721" y="1494"/>
                      </a:lnTo>
                      <a:lnTo>
                        <a:pt x="697" y="1481"/>
                      </a:lnTo>
                      <a:lnTo>
                        <a:pt x="673" y="1466"/>
                      </a:lnTo>
                      <a:lnTo>
                        <a:pt x="651" y="1449"/>
                      </a:lnTo>
                      <a:lnTo>
                        <a:pt x="629" y="1433"/>
                      </a:lnTo>
                      <a:lnTo>
                        <a:pt x="609" y="1415"/>
                      </a:lnTo>
                      <a:lnTo>
                        <a:pt x="589" y="1395"/>
                      </a:lnTo>
                      <a:lnTo>
                        <a:pt x="570" y="1376"/>
                      </a:lnTo>
                      <a:lnTo>
                        <a:pt x="552" y="1355"/>
                      </a:lnTo>
                      <a:lnTo>
                        <a:pt x="535" y="1334"/>
                      </a:lnTo>
                      <a:lnTo>
                        <a:pt x="519" y="1311"/>
                      </a:lnTo>
                      <a:lnTo>
                        <a:pt x="504" y="1289"/>
                      </a:lnTo>
                      <a:lnTo>
                        <a:pt x="490" y="1265"/>
                      </a:lnTo>
                      <a:lnTo>
                        <a:pt x="478" y="1240"/>
                      </a:lnTo>
                      <a:lnTo>
                        <a:pt x="466" y="1214"/>
                      </a:lnTo>
                      <a:lnTo>
                        <a:pt x="456" y="1188"/>
                      </a:lnTo>
                      <a:lnTo>
                        <a:pt x="447" y="1162"/>
                      </a:lnTo>
                      <a:lnTo>
                        <a:pt x="440" y="1135"/>
                      </a:lnTo>
                      <a:lnTo>
                        <a:pt x="433" y="1107"/>
                      </a:lnTo>
                      <a:lnTo>
                        <a:pt x="428" y="1079"/>
                      </a:lnTo>
                      <a:lnTo>
                        <a:pt x="424" y="1051"/>
                      </a:lnTo>
                      <a:lnTo>
                        <a:pt x="422" y="1022"/>
                      </a:lnTo>
                      <a:lnTo>
                        <a:pt x="422" y="993"/>
                      </a:lnTo>
                      <a:lnTo>
                        <a:pt x="422" y="963"/>
                      </a:lnTo>
                      <a:lnTo>
                        <a:pt x="424" y="934"/>
                      </a:lnTo>
                      <a:lnTo>
                        <a:pt x="428" y="906"/>
                      </a:lnTo>
                      <a:lnTo>
                        <a:pt x="433" y="878"/>
                      </a:lnTo>
                      <a:lnTo>
                        <a:pt x="440" y="850"/>
                      </a:lnTo>
                      <a:lnTo>
                        <a:pt x="447" y="823"/>
                      </a:lnTo>
                      <a:lnTo>
                        <a:pt x="456" y="797"/>
                      </a:lnTo>
                      <a:lnTo>
                        <a:pt x="466" y="771"/>
                      </a:lnTo>
                      <a:lnTo>
                        <a:pt x="478" y="745"/>
                      </a:lnTo>
                      <a:lnTo>
                        <a:pt x="490" y="721"/>
                      </a:lnTo>
                      <a:lnTo>
                        <a:pt x="504" y="697"/>
                      </a:lnTo>
                      <a:lnTo>
                        <a:pt x="519" y="673"/>
                      </a:lnTo>
                      <a:lnTo>
                        <a:pt x="535" y="651"/>
                      </a:lnTo>
                      <a:lnTo>
                        <a:pt x="552" y="629"/>
                      </a:lnTo>
                      <a:lnTo>
                        <a:pt x="570" y="609"/>
                      </a:lnTo>
                      <a:lnTo>
                        <a:pt x="589" y="589"/>
                      </a:lnTo>
                      <a:lnTo>
                        <a:pt x="609" y="570"/>
                      </a:lnTo>
                      <a:lnTo>
                        <a:pt x="629" y="552"/>
                      </a:lnTo>
                      <a:lnTo>
                        <a:pt x="651" y="535"/>
                      </a:lnTo>
                      <a:lnTo>
                        <a:pt x="673" y="518"/>
                      </a:lnTo>
                      <a:lnTo>
                        <a:pt x="697" y="504"/>
                      </a:lnTo>
                      <a:lnTo>
                        <a:pt x="721" y="490"/>
                      </a:lnTo>
                      <a:lnTo>
                        <a:pt x="745" y="478"/>
                      </a:lnTo>
                      <a:lnTo>
                        <a:pt x="771" y="467"/>
                      </a:lnTo>
                      <a:lnTo>
                        <a:pt x="797" y="456"/>
                      </a:lnTo>
                      <a:lnTo>
                        <a:pt x="823" y="447"/>
                      </a:lnTo>
                      <a:lnTo>
                        <a:pt x="850" y="440"/>
                      </a:lnTo>
                      <a:lnTo>
                        <a:pt x="878" y="433"/>
                      </a:lnTo>
                      <a:lnTo>
                        <a:pt x="906" y="428"/>
                      </a:lnTo>
                      <a:lnTo>
                        <a:pt x="934" y="424"/>
                      </a:lnTo>
                      <a:lnTo>
                        <a:pt x="963" y="422"/>
                      </a:lnTo>
                      <a:lnTo>
                        <a:pt x="993" y="421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1" name="平行四边形 87"/>
              <p:cNvSpPr/>
              <p:nvPr/>
            </p:nvSpPr>
            <p:spPr bwMode="auto">
              <a:xfrm rot="18424740">
                <a:off x="6262730" y="3464190"/>
                <a:ext cx="892945" cy="184447"/>
              </a:xfrm>
              <a:prstGeom prst="parallelogram">
                <a:avLst>
                  <a:gd name="adj" fmla="val 134236"/>
                </a:avLst>
              </a:prstGeom>
              <a:ln w="25400"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490" tIns="34245" rIns="68490" bIns="34245" numCol="1" rtlCol="0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tabLst/>
                  <a:defRPr/>
                </a:pPr>
                <a:endPara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73"/>
            <p:cNvGrpSpPr/>
            <p:nvPr/>
          </p:nvGrpSpPr>
          <p:grpSpPr>
            <a:xfrm>
              <a:off x="2865332" y="4926491"/>
              <a:ext cx="153469" cy="490411"/>
              <a:chOff x="6608617" y="3109941"/>
              <a:chExt cx="198000" cy="892945"/>
            </a:xfrm>
          </p:grpSpPr>
          <p:grpSp>
            <p:nvGrpSpPr>
              <p:cNvPr id="56" name="组合 82"/>
              <p:cNvGrpSpPr/>
              <p:nvPr/>
            </p:nvGrpSpPr>
            <p:grpSpPr>
              <a:xfrm>
                <a:off x="6608617" y="3311236"/>
                <a:ext cx="198000" cy="504000"/>
                <a:chOff x="6507467" y="1655436"/>
                <a:chExt cx="687816" cy="1433632"/>
              </a:xfrm>
            </p:grpSpPr>
            <p:sp>
              <p:nvSpPr>
                <p:cNvPr id="58" name="Freeform 62"/>
                <p:cNvSpPr/>
                <p:nvPr/>
              </p:nvSpPr>
              <p:spPr bwMode="auto">
                <a:xfrm rot="18430112">
                  <a:off x="6134559" y="2028344"/>
                  <a:ext cx="1433632" cy="687816"/>
                </a:xfrm>
                <a:custGeom>
                  <a:avLst/>
                  <a:gdLst/>
                  <a:ahLst/>
                  <a:cxnLst>
                    <a:cxn ang="0">
                      <a:pos x="260" y="2202"/>
                    </a:cxn>
                    <a:cxn ang="0">
                      <a:pos x="2143" y="2202"/>
                    </a:cxn>
                    <a:cxn ang="0">
                      <a:pos x="2143" y="619"/>
                    </a:cxn>
                    <a:cxn ang="0">
                      <a:pos x="2718" y="619"/>
                    </a:cxn>
                    <a:cxn ang="0">
                      <a:pos x="2718" y="2202"/>
                    </a:cxn>
                    <a:cxn ang="0">
                      <a:pos x="4314" y="2202"/>
                    </a:cxn>
                    <a:cxn ang="0">
                      <a:pos x="4314" y="2274"/>
                    </a:cxn>
                    <a:cxn ang="0">
                      <a:pos x="4314" y="2777"/>
                    </a:cxn>
                    <a:cxn ang="0">
                      <a:pos x="4314" y="5752"/>
                    </a:cxn>
                    <a:cxn ang="0">
                      <a:pos x="8420" y="5752"/>
                    </a:cxn>
                    <a:cxn ang="0">
                      <a:pos x="9343" y="4844"/>
                    </a:cxn>
                    <a:cxn ang="0">
                      <a:pos x="4574" y="0"/>
                    </a:cxn>
                    <a:cxn ang="0">
                      <a:pos x="5381" y="0"/>
                    </a:cxn>
                    <a:cxn ang="0">
                      <a:pos x="7501" y="2152"/>
                    </a:cxn>
                    <a:cxn ang="0">
                      <a:pos x="9202" y="441"/>
                    </a:cxn>
                    <a:cxn ang="0">
                      <a:pos x="10012" y="441"/>
                    </a:cxn>
                    <a:cxn ang="0">
                      <a:pos x="7904" y="2562"/>
                    </a:cxn>
                    <a:cxn ang="0">
                      <a:pos x="9753" y="4441"/>
                    </a:cxn>
                    <a:cxn ang="0">
                      <a:pos x="13116" y="1133"/>
                    </a:cxn>
                    <a:cxn ang="0">
                      <a:pos x="13116" y="1859"/>
                    </a:cxn>
                    <a:cxn ang="0">
                      <a:pos x="13199" y="1859"/>
                    </a:cxn>
                    <a:cxn ang="0">
                      <a:pos x="9240" y="5752"/>
                    </a:cxn>
                    <a:cxn ang="0">
                      <a:pos x="12624" y="5752"/>
                    </a:cxn>
                    <a:cxn ang="0">
                      <a:pos x="12624" y="6327"/>
                    </a:cxn>
                    <a:cxn ang="0">
                      <a:pos x="8656" y="6327"/>
                    </a:cxn>
                    <a:cxn ang="0">
                      <a:pos x="6127" y="8815"/>
                    </a:cxn>
                    <a:cxn ang="0">
                      <a:pos x="5724" y="8405"/>
                    </a:cxn>
                    <a:cxn ang="0">
                      <a:pos x="7835" y="6327"/>
                    </a:cxn>
                    <a:cxn ang="0">
                      <a:pos x="4314" y="6327"/>
                    </a:cxn>
                    <a:cxn ang="0">
                      <a:pos x="3825" y="6327"/>
                    </a:cxn>
                    <a:cxn ang="0">
                      <a:pos x="3739" y="6327"/>
                    </a:cxn>
                    <a:cxn ang="0">
                      <a:pos x="3739" y="2777"/>
                    </a:cxn>
                    <a:cxn ang="0">
                      <a:pos x="2718" y="2777"/>
                    </a:cxn>
                    <a:cxn ang="0">
                      <a:pos x="2718" y="7433"/>
                    </a:cxn>
                    <a:cxn ang="0">
                      <a:pos x="2617" y="7433"/>
                    </a:cxn>
                    <a:cxn ang="0">
                      <a:pos x="2143" y="7433"/>
                    </a:cxn>
                    <a:cxn ang="0">
                      <a:pos x="0" y="7433"/>
                    </a:cxn>
                    <a:cxn ang="0">
                      <a:pos x="0" y="6858"/>
                    </a:cxn>
                    <a:cxn ang="0">
                      <a:pos x="2143" y="6858"/>
                    </a:cxn>
                    <a:cxn ang="0">
                      <a:pos x="2143" y="2777"/>
                    </a:cxn>
                    <a:cxn ang="0">
                      <a:pos x="260" y="2777"/>
                    </a:cxn>
                    <a:cxn ang="0">
                      <a:pos x="260" y="2202"/>
                    </a:cxn>
                  </a:cxnLst>
                  <a:rect l="0" t="0" r="r" b="b"/>
                  <a:pathLst>
                    <a:path w="13199" h="8815">
                      <a:moveTo>
                        <a:pt x="260" y="2202"/>
                      </a:moveTo>
                      <a:lnTo>
                        <a:pt x="2143" y="2202"/>
                      </a:lnTo>
                      <a:lnTo>
                        <a:pt x="2143" y="619"/>
                      </a:lnTo>
                      <a:lnTo>
                        <a:pt x="2718" y="619"/>
                      </a:lnTo>
                      <a:lnTo>
                        <a:pt x="2718" y="2202"/>
                      </a:lnTo>
                      <a:lnTo>
                        <a:pt x="4314" y="2202"/>
                      </a:lnTo>
                      <a:lnTo>
                        <a:pt x="4314" y="2274"/>
                      </a:lnTo>
                      <a:lnTo>
                        <a:pt x="4314" y="2777"/>
                      </a:lnTo>
                      <a:lnTo>
                        <a:pt x="4314" y="5752"/>
                      </a:lnTo>
                      <a:lnTo>
                        <a:pt x="8420" y="5752"/>
                      </a:lnTo>
                      <a:lnTo>
                        <a:pt x="9343" y="4844"/>
                      </a:lnTo>
                      <a:lnTo>
                        <a:pt x="4574" y="0"/>
                      </a:lnTo>
                      <a:lnTo>
                        <a:pt x="5381" y="0"/>
                      </a:lnTo>
                      <a:lnTo>
                        <a:pt x="7501" y="2152"/>
                      </a:lnTo>
                      <a:lnTo>
                        <a:pt x="9202" y="441"/>
                      </a:lnTo>
                      <a:lnTo>
                        <a:pt x="10012" y="441"/>
                      </a:lnTo>
                      <a:lnTo>
                        <a:pt x="7904" y="2562"/>
                      </a:lnTo>
                      <a:lnTo>
                        <a:pt x="9753" y="4441"/>
                      </a:lnTo>
                      <a:lnTo>
                        <a:pt x="13116" y="1133"/>
                      </a:lnTo>
                      <a:lnTo>
                        <a:pt x="13116" y="1859"/>
                      </a:lnTo>
                      <a:lnTo>
                        <a:pt x="13199" y="1859"/>
                      </a:lnTo>
                      <a:lnTo>
                        <a:pt x="9240" y="5752"/>
                      </a:lnTo>
                      <a:lnTo>
                        <a:pt x="12624" y="5752"/>
                      </a:lnTo>
                      <a:lnTo>
                        <a:pt x="12624" y="6327"/>
                      </a:lnTo>
                      <a:lnTo>
                        <a:pt x="8656" y="6327"/>
                      </a:lnTo>
                      <a:lnTo>
                        <a:pt x="6127" y="8815"/>
                      </a:lnTo>
                      <a:lnTo>
                        <a:pt x="5724" y="8405"/>
                      </a:lnTo>
                      <a:lnTo>
                        <a:pt x="7835" y="6327"/>
                      </a:lnTo>
                      <a:lnTo>
                        <a:pt x="4314" y="6327"/>
                      </a:lnTo>
                      <a:lnTo>
                        <a:pt x="3825" y="6327"/>
                      </a:lnTo>
                      <a:lnTo>
                        <a:pt x="3739" y="6327"/>
                      </a:lnTo>
                      <a:lnTo>
                        <a:pt x="3739" y="2777"/>
                      </a:lnTo>
                      <a:lnTo>
                        <a:pt x="2718" y="2777"/>
                      </a:lnTo>
                      <a:lnTo>
                        <a:pt x="2718" y="7433"/>
                      </a:lnTo>
                      <a:lnTo>
                        <a:pt x="2617" y="7433"/>
                      </a:lnTo>
                      <a:lnTo>
                        <a:pt x="2143" y="7433"/>
                      </a:lnTo>
                      <a:lnTo>
                        <a:pt x="0" y="7433"/>
                      </a:lnTo>
                      <a:lnTo>
                        <a:pt x="0" y="6858"/>
                      </a:lnTo>
                      <a:lnTo>
                        <a:pt x="2143" y="6858"/>
                      </a:lnTo>
                      <a:lnTo>
                        <a:pt x="2143" y="2777"/>
                      </a:lnTo>
                      <a:lnTo>
                        <a:pt x="260" y="2777"/>
                      </a:lnTo>
                      <a:lnTo>
                        <a:pt x="260" y="220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66"/>
                <p:cNvSpPr>
                  <a:spLocks noEditPoints="1"/>
                </p:cNvSpPr>
                <p:nvPr/>
              </p:nvSpPr>
              <p:spPr bwMode="auto">
                <a:xfrm rot="18430112">
                  <a:off x="6659484" y="2320629"/>
                  <a:ext cx="214247" cy="229272"/>
                </a:xfrm>
                <a:custGeom>
                  <a:avLst/>
                  <a:gdLst/>
                  <a:ahLst/>
                  <a:cxnLst>
                    <a:cxn ang="0">
                      <a:pos x="1143" y="12"/>
                    </a:cxn>
                    <a:cxn ang="0">
                      <a:pos x="1333" y="61"/>
                    </a:cxn>
                    <a:cxn ang="0">
                      <a:pos x="1506" y="145"/>
                    </a:cxn>
                    <a:cxn ang="0">
                      <a:pos x="1659" y="259"/>
                    </a:cxn>
                    <a:cxn ang="0">
                      <a:pos x="1787" y="399"/>
                    </a:cxn>
                    <a:cxn ang="0">
                      <a:pos x="1887" y="563"/>
                    </a:cxn>
                    <a:cxn ang="0">
                      <a:pos x="1953" y="745"/>
                    </a:cxn>
                    <a:cxn ang="0">
                      <a:pos x="1983" y="942"/>
                    </a:cxn>
                    <a:cxn ang="0">
                      <a:pos x="1977" y="1112"/>
                    </a:cxn>
                    <a:cxn ang="0">
                      <a:pos x="1946" y="1265"/>
                    </a:cxn>
                    <a:cxn ang="0">
                      <a:pos x="1893" y="1408"/>
                    </a:cxn>
                    <a:cxn ang="0">
                      <a:pos x="1818" y="1540"/>
                    </a:cxn>
                    <a:cxn ang="0">
                      <a:pos x="202" y="1591"/>
                    </a:cxn>
                    <a:cxn ang="0">
                      <a:pos x="118" y="1458"/>
                    </a:cxn>
                    <a:cxn ang="0">
                      <a:pos x="53" y="1312"/>
                    </a:cxn>
                    <a:cxn ang="0">
                      <a:pos x="14" y="1157"/>
                    </a:cxn>
                    <a:cxn ang="0">
                      <a:pos x="0" y="993"/>
                    </a:cxn>
                    <a:cxn ang="0">
                      <a:pos x="20" y="792"/>
                    </a:cxn>
                    <a:cxn ang="0">
                      <a:pos x="78" y="607"/>
                    </a:cxn>
                    <a:cxn ang="0">
                      <a:pos x="170" y="438"/>
                    </a:cxn>
                    <a:cxn ang="0">
                      <a:pos x="291" y="291"/>
                    </a:cxn>
                    <a:cxn ang="0">
                      <a:pos x="438" y="170"/>
                    </a:cxn>
                    <a:cxn ang="0">
                      <a:pos x="607" y="78"/>
                    </a:cxn>
                    <a:cxn ang="0">
                      <a:pos x="792" y="20"/>
                    </a:cxn>
                    <a:cxn ang="0">
                      <a:pos x="993" y="0"/>
                    </a:cxn>
                    <a:cxn ang="0">
                      <a:pos x="1079" y="428"/>
                    </a:cxn>
                    <a:cxn ang="0">
                      <a:pos x="1188" y="456"/>
                    </a:cxn>
                    <a:cxn ang="0">
                      <a:pos x="1289" y="504"/>
                    </a:cxn>
                    <a:cxn ang="0">
                      <a:pos x="1376" y="570"/>
                    </a:cxn>
                    <a:cxn ang="0">
                      <a:pos x="1450" y="651"/>
                    </a:cxn>
                    <a:cxn ang="0">
                      <a:pos x="1507" y="745"/>
                    </a:cxn>
                    <a:cxn ang="0">
                      <a:pos x="1545" y="850"/>
                    </a:cxn>
                    <a:cxn ang="0">
                      <a:pos x="1563" y="963"/>
                    </a:cxn>
                    <a:cxn ang="0">
                      <a:pos x="1557" y="1079"/>
                    </a:cxn>
                    <a:cxn ang="0">
                      <a:pos x="1529" y="1188"/>
                    </a:cxn>
                    <a:cxn ang="0">
                      <a:pos x="1481" y="1289"/>
                    </a:cxn>
                    <a:cxn ang="0">
                      <a:pos x="1415" y="1376"/>
                    </a:cxn>
                    <a:cxn ang="0">
                      <a:pos x="1333" y="1449"/>
                    </a:cxn>
                    <a:cxn ang="0">
                      <a:pos x="1240" y="1507"/>
                    </a:cxn>
                    <a:cxn ang="0">
                      <a:pos x="1135" y="1545"/>
                    </a:cxn>
                    <a:cxn ang="0">
                      <a:pos x="1022" y="1563"/>
                    </a:cxn>
                    <a:cxn ang="0">
                      <a:pos x="906" y="1556"/>
                    </a:cxn>
                    <a:cxn ang="0">
                      <a:pos x="797" y="1528"/>
                    </a:cxn>
                    <a:cxn ang="0">
                      <a:pos x="697" y="1481"/>
                    </a:cxn>
                    <a:cxn ang="0">
                      <a:pos x="609" y="1415"/>
                    </a:cxn>
                    <a:cxn ang="0">
                      <a:pos x="535" y="1334"/>
                    </a:cxn>
                    <a:cxn ang="0">
                      <a:pos x="478" y="1240"/>
                    </a:cxn>
                    <a:cxn ang="0">
                      <a:pos x="440" y="1135"/>
                    </a:cxn>
                    <a:cxn ang="0">
                      <a:pos x="422" y="1022"/>
                    </a:cxn>
                    <a:cxn ang="0">
                      <a:pos x="428" y="906"/>
                    </a:cxn>
                    <a:cxn ang="0">
                      <a:pos x="456" y="797"/>
                    </a:cxn>
                    <a:cxn ang="0">
                      <a:pos x="504" y="697"/>
                    </a:cxn>
                    <a:cxn ang="0">
                      <a:pos x="570" y="609"/>
                    </a:cxn>
                    <a:cxn ang="0">
                      <a:pos x="651" y="535"/>
                    </a:cxn>
                    <a:cxn ang="0">
                      <a:pos x="745" y="478"/>
                    </a:cxn>
                    <a:cxn ang="0">
                      <a:pos x="850" y="440"/>
                    </a:cxn>
                    <a:cxn ang="0">
                      <a:pos x="963" y="422"/>
                    </a:cxn>
                  </a:cxnLst>
                  <a:rect l="0" t="0" r="r" b="b"/>
                  <a:pathLst>
                    <a:path w="1984" h="2926">
                      <a:moveTo>
                        <a:pt x="993" y="0"/>
                      </a:moveTo>
                      <a:lnTo>
                        <a:pt x="1044" y="2"/>
                      </a:lnTo>
                      <a:lnTo>
                        <a:pt x="1094" y="6"/>
                      </a:lnTo>
                      <a:lnTo>
                        <a:pt x="1143" y="12"/>
                      </a:lnTo>
                      <a:lnTo>
                        <a:pt x="1192" y="20"/>
                      </a:lnTo>
                      <a:lnTo>
                        <a:pt x="1240" y="32"/>
                      </a:lnTo>
                      <a:lnTo>
                        <a:pt x="1287" y="45"/>
                      </a:lnTo>
                      <a:lnTo>
                        <a:pt x="1333" y="61"/>
                      </a:lnTo>
                      <a:lnTo>
                        <a:pt x="1378" y="78"/>
                      </a:lnTo>
                      <a:lnTo>
                        <a:pt x="1422" y="98"/>
                      </a:lnTo>
                      <a:lnTo>
                        <a:pt x="1464" y="121"/>
                      </a:lnTo>
                      <a:lnTo>
                        <a:pt x="1506" y="145"/>
                      </a:lnTo>
                      <a:lnTo>
                        <a:pt x="1546" y="170"/>
                      </a:lnTo>
                      <a:lnTo>
                        <a:pt x="1586" y="198"/>
                      </a:lnTo>
                      <a:lnTo>
                        <a:pt x="1623" y="228"/>
                      </a:lnTo>
                      <a:lnTo>
                        <a:pt x="1659" y="259"/>
                      </a:lnTo>
                      <a:lnTo>
                        <a:pt x="1694" y="291"/>
                      </a:lnTo>
                      <a:lnTo>
                        <a:pt x="1727" y="326"/>
                      </a:lnTo>
                      <a:lnTo>
                        <a:pt x="1758" y="362"/>
                      </a:lnTo>
                      <a:lnTo>
                        <a:pt x="1787" y="399"/>
                      </a:lnTo>
                      <a:lnTo>
                        <a:pt x="1815" y="438"/>
                      </a:lnTo>
                      <a:lnTo>
                        <a:pt x="1841" y="479"/>
                      </a:lnTo>
                      <a:lnTo>
                        <a:pt x="1865" y="520"/>
                      </a:lnTo>
                      <a:lnTo>
                        <a:pt x="1887" y="563"/>
                      </a:lnTo>
                      <a:lnTo>
                        <a:pt x="1906" y="607"/>
                      </a:lnTo>
                      <a:lnTo>
                        <a:pt x="1924" y="652"/>
                      </a:lnTo>
                      <a:lnTo>
                        <a:pt x="1940" y="698"/>
                      </a:lnTo>
                      <a:lnTo>
                        <a:pt x="1953" y="745"/>
                      </a:lnTo>
                      <a:lnTo>
                        <a:pt x="1965" y="792"/>
                      </a:lnTo>
                      <a:lnTo>
                        <a:pt x="1973" y="841"/>
                      </a:lnTo>
                      <a:lnTo>
                        <a:pt x="1979" y="891"/>
                      </a:lnTo>
                      <a:lnTo>
                        <a:pt x="1983" y="942"/>
                      </a:lnTo>
                      <a:lnTo>
                        <a:pt x="1984" y="993"/>
                      </a:lnTo>
                      <a:lnTo>
                        <a:pt x="1984" y="1032"/>
                      </a:lnTo>
                      <a:lnTo>
                        <a:pt x="1981" y="1073"/>
                      </a:lnTo>
                      <a:lnTo>
                        <a:pt x="1977" y="1112"/>
                      </a:lnTo>
                      <a:lnTo>
                        <a:pt x="1972" y="1151"/>
                      </a:lnTo>
                      <a:lnTo>
                        <a:pt x="1965" y="1189"/>
                      </a:lnTo>
                      <a:lnTo>
                        <a:pt x="1956" y="1227"/>
                      </a:lnTo>
                      <a:lnTo>
                        <a:pt x="1946" y="1265"/>
                      </a:lnTo>
                      <a:lnTo>
                        <a:pt x="1936" y="1301"/>
                      </a:lnTo>
                      <a:lnTo>
                        <a:pt x="1922" y="1337"/>
                      </a:lnTo>
                      <a:lnTo>
                        <a:pt x="1909" y="1373"/>
                      </a:lnTo>
                      <a:lnTo>
                        <a:pt x="1893" y="1408"/>
                      </a:lnTo>
                      <a:lnTo>
                        <a:pt x="1876" y="1442"/>
                      </a:lnTo>
                      <a:lnTo>
                        <a:pt x="1859" y="1475"/>
                      </a:lnTo>
                      <a:lnTo>
                        <a:pt x="1839" y="1508"/>
                      </a:lnTo>
                      <a:lnTo>
                        <a:pt x="1818" y="1540"/>
                      </a:lnTo>
                      <a:lnTo>
                        <a:pt x="1797" y="1571"/>
                      </a:lnTo>
                      <a:lnTo>
                        <a:pt x="1023" y="2926"/>
                      </a:lnTo>
                      <a:lnTo>
                        <a:pt x="199" y="1591"/>
                      </a:lnTo>
                      <a:lnTo>
                        <a:pt x="202" y="1591"/>
                      </a:lnTo>
                      <a:lnTo>
                        <a:pt x="179" y="1558"/>
                      </a:lnTo>
                      <a:lnTo>
                        <a:pt x="157" y="1526"/>
                      </a:lnTo>
                      <a:lnTo>
                        <a:pt x="136" y="1492"/>
                      </a:lnTo>
                      <a:lnTo>
                        <a:pt x="118" y="1458"/>
                      </a:lnTo>
                      <a:lnTo>
                        <a:pt x="99" y="1422"/>
                      </a:lnTo>
                      <a:lnTo>
                        <a:pt x="82" y="1387"/>
                      </a:lnTo>
                      <a:lnTo>
                        <a:pt x="68" y="1351"/>
                      </a:lnTo>
                      <a:lnTo>
                        <a:pt x="53" y="1312"/>
                      </a:lnTo>
                      <a:lnTo>
                        <a:pt x="42" y="1275"/>
                      </a:lnTo>
                      <a:lnTo>
                        <a:pt x="30" y="1237"/>
                      </a:lnTo>
                      <a:lnTo>
                        <a:pt x="21" y="1197"/>
                      </a:lnTo>
                      <a:lnTo>
                        <a:pt x="14" y="1157"/>
                      </a:lnTo>
                      <a:lnTo>
                        <a:pt x="8" y="1116"/>
                      </a:lnTo>
                      <a:lnTo>
                        <a:pt x="3" y="1076"/>
                      </a:lnTo>
                      <a:lnTo>
                        <a:pt x="1" y="1034"/>
                      </a:lnTo>
                      <a:lnTo>
                        <a:pt x="0" y="993"/>
                      </a:lnTo>
                      <a:lnTo>
                        <a:pt x="1" y="942"/>
                      </a:lnTo>
                      <a:lnTo>
                        <a:pt x="6" y="891"/>
                      </a:lnTo>
                      <a:lnTo>
                        <a:pt x="12" y="841"/>
                      </a:lnTo>
                      <a:lnTo>
                        <a:pt x="20" y="792"/>
                      </a:lnTo>
                      <a:lnTo>
                        <a:pt x="31" y="745"/>
                      </a:lnTo>
                      <a:lnTo>
                        <a:pt x="45" y="698"/>
                      </a:lnTo>
                      <a:lnTo>
                        <a:pt x="61" y="652"/>
                      </a:lnTo>
                      <a:lnTo>
                        <a:pt x="78" y="607"/>
                      </a:lnTo>
                      <a:lnTo>
                        <a:pt x="98" y="563"/>
                      </a:lnTo>
                      <a:lnTo>
                        <a:pt x="120" y="520"/>
                      </a:lnTo>
                      <a:lnTo>
                        <a:pt x="144" y="479"/>
                      </a:lnTo>
                      <a:lnTo>
                        <a:pt x="170" y="438"/>
                      </a:lnTo>
                      <a:lnTo>
                        <a:pt x="198" y="399"/>
                      </a:lnTo>
                      <a:lnTo>
                        <a:pt x="228" y="362"/>
                      </a:lnTo>
                      <a:lnTo>
                        <a:pt x="259" y="326"/>
                      </a:lnTo>
                      <a:lnTo>
                        <a:pt x="291" y="291"/>
                      </a:lnTo>
                      <a:lnTo>
                        <a:pt x="326" y="259"/>
                      </a:lnTo>
                      <a:lnTo>
                        <a:pt x="362" y="228"/>
                      </a:lnTo>
                      <a:lnTo>
                        <a:pt x="399" y="198"/>
                      </a:lnTo>
                      <a:lnTo>
                        <a:pt x="438" y="170"/>
                      </a:lnTo>
                      <a:lnTo>
                        <a:pt x="479" y="145"/>
                      </a:lnTo>
                      <a:lnTo>
                        <a:pt x="520" y="121"/>
                      </a:lnTo>
                      <a:lnTo>
                        <a:pt x="563" y="98"/>
                      </a:lnTo>
                      <a:lnTo>
                        <a:pt x="607" y="78"/>
                      </a:lnTo>
                      <a:lnTo>
                        <a:pt x="651" y="61"/>
                      </a:lnTo>
                      <a:lnTo>
                        <a:pt x="698" y="45"/>
                      </a:lnTo>
                      <a:lnTo>
                        <a:pt x="745" y="32"/>
                      </a:lnTo>
                      <a:lnTo>
                        <a:pt x="792" y="20"/>
                      </a:lnTo>
                      <a:lnTo>
                        <a:pt x="841" y="12"/>
                      </a:lnTo>
                      <a:lnTo>
                        <a:pt x="891" y="6"/>
                      </a:lnTo>
                      <a:lnTo>
                        <a:pt x="942" y="2"/>
                      </a:lnTo>
                      <a:lnTo>
                        <a:pt x="993" y="0"/>
                      </a:lnTo>
                      <a:close/>
                      <a:moveTo>
                        <a:pt x="993" y="421"/>
                      </a:moveTo>
                      <a:lnTo>
                        <a:pt x="1022" y="422"/>
                      </a:lnTo>
                      <a:lnTo>
                        <a:pt x="1051" y="424"/>
                      </a:lnTo>
                      <a:lnTo>
                        <a:pt x="1079" y="428"/>
                      </a:lnTo>
                      <a:lnTo>
                        <a:pt x="1107" y="433"/>
                      </a:lnTo>
                      <a:lnTo>
                        <a:pt x="1135" y="440"/>
                      </a:lnTo>
                      <a:lnTo>
                        <a:pt x="1162" y="447"/>
                      </a:lnTo>
                      <a:lnTo>
                        <a:pt x="1188" y="456"/>
                      </a:lnTo>
                      <a:lnTo>
                        <a:pt x="1214" y="467"/>
                      </a:lnTo>
                      <a:lnTo>
                        <a:pt x="1240" y="478"/>
                      </a:lnTo>
                      <a:lnTo>
                        <a:pt x="1264" y="490"/>
                      </a:lnTo>
                      <a:lnTo>
                        <a:pt x="1289" y="504"/>
                      </a:lnTo>
                      <a:lnTo>
                        <a:pt x="1312" y="518"/>
                      </a:lnTo>
                      <a:lnTo>
                        <a:pt x="1333" y="535"/>
                      </a:lnTo>
                      <a:lnTo>
                        <a:pt x="1355" y="552"/>
                      </a:lnTo>
                      <a:lnTo>
                        <a:pt x="1376" y="570"/>
                      </a:lnTo>
                      <a:lnTo>
                        <a:pt x="1396" y="589"/>
                      </a:lnTo>
                      <a:lnTo>
                        <a:pt x="1415" y="609"/>
                      </a:lnTo>
                      <a:lnTo>
                        <a:pt x="1433" y="629"/>
                      </a:lnTo>
                      <a:lnTo>
                        <a:pt x="1450" y="651"/>
                      </a:lnTo>
                      <a:lnTo>
                        <a:pt x="1466" y="673"/>
                      </a:lnTo>
                      <a:lnTo>
                        <a:pt x="1481" y="697"/>
                      </a:lnTo>
                      <a:lnTo>
                        <a:pt x="1494" y="721"/>
                      </a:lnTo>
                      <a:lnTo>
                        <a:pt x="1507" y="745"/>
                      </a:lnTo>
                      <a:lnTo>
                        <a:pt x="1518" y="771"/>
                      </a:lnTo>
                      <a:lnTo>
                        <a:pt x="1529" y="797"/>
                      </a:lnTo>
                      <a:lnTo>
                        <a:pt x="1538" y="823"/>
                      </a:lnTo>
                      <a:lnTo>
                        <a:pt x="1545" y="850"/>
                      </a:lnTo>
                      <a:lnTo>
                        <a:pt x="1552" y="878"/>
                      </a:lnTo>
                      <a:lnTo>
                        <a:pt x="1557" y="906"/>
                      </a:lnTo>
                      <a:lnTo>
                        <a:pt x="1561" y="934"/>
                      </a:lnTo>
                      <a:lnTo>
                        <a:pt x="1563" y="963"/>
                      </a:lnTo>
                      <a:lnTo>
                        <a:pt x="1564" y="993"/>
                      </a:lnTo>
                      <a:lnTo>
                        <a:pt x="1563" y="1022"/>
                      </a:lnTo>
                      <a:lnTo>
                        <a:pt x="1561" y="1051"/>
                      </a:lnTo>
                      <a:lnTo>
                        <a:pt x="1557" y="1079"/>
                      </a:lnTo>
                      <a:lnTo>
                        <a:pt x="1552" y="1107"/>
                      </a:lnTo>
                      <a:lnTo>
                        <a:pt x="1545" y="1135"/>
                      </a:lnTo>
                      <a:lnTo>
                        <a:pt x="1538" y="1162"/>
                      </a:lnTo>
                      <a:lnTo>
                        <a:pt x="1529" y="1188"/>
                      </a:lnTo>
                      <a:lnTo>
                        <a:pt x="1518" y="1214"/>
                      </a:lnTo>
                      <a:lnTo>
                        <a:pt x="1507" y="1240"/>
                      </a:lnTo>
                      <a:lnTo>
                        <a:pt x="1494" y="1265"/>
                      </a:lnTo>
                      <a:lnTo>
                        <a:pt x="1481" y="1289"/>
                      </a:lnTo>
                      <a:lnTo>
                        <a:pt x="1466" y="1311"/>
                      </a:lnTo>
                      <a:lnTo>
                        <a:pt x="1450" y="1334"/>
                      </a:lnTo>
                      <a:lnTo>
                        <a:pt x="1433" y="1355"/>
                      </a:lnTo>
                      <a:lnTo>
                        <a:pt x="1415" y="1376"/>
                      </a:lnTo>
                      <a:lnTo>
                        <a:pt x="1396" y="1395"/>
                      </a:lnTo>
                      <a:lnTo>
                        <a:pt x="1376" y="1415"/>
                      </a:lnTo>
                      <a:lnTo>
                        <a:pt x="1355" y="1433"/>
                      </a:lnTo>
                      <a:lnTo>
                        <a:pt x="1333" y="1449"/>
                      </a:lnTo>
                      <a:lnTo>
                        <a:pt x="1312" y="1466"/>
                      </a:lnTo>
                      <a:lnTo>
                        <a:pt x="1289" y="1481"/>
                      </a:lnTo>
                      <a:lnTo>
                        <a:pt x="1264" y="1494"/>
                      </a:lnTo>
                      <a:lnTo>
                        <a:pt x="1240" y="1507"/>
                      </a:lnTo>
                      <a:lnTo>
                        <a:pt x="1214" y="1518"/>
                      </a:lnTo>
                      <a:lnTo>
                        <a:pt x="1188" y="1528"/>
                      </a:lnTo>
                      <a:lnTo>
                        <a:pt x="1162" y="1538"/>
                      </a:lnTo>
                      <a:lnTo>
                        <a:pt x="1135" y="1545"/>
                      </a:lnTo>
                      <a:lnTo>
                        <a:pt x="1107" y="1552"/>
                      </a:lnTo>
                      <a:lnTo>
                        <a:pt x="1079" y="1556"/>
                      </a:lnTo>
                      <a:lnTo>
                        <a:pt x="1051" y="1561"/>
                      </a:lnTo>
                      <a:lnTo>
                        <a:pt x="1022" y="1563"/>
                      </a:lnTo>
                      <a:lnTo>
                        <a:pt x="993" y="1564"/>
                      </a:lnTo>
                      <a:lnTo>
                        <a:pt x="963" y="1563"/>
                      </a:lnTo>
                      <a:lnTo>
                        <a:pt x="934" y="1561"/>
                      </a:lnTo>
                      <a:lnTo>
                        <a:pt x="906" y="1556"/>
                      </a:lnTo>
                      <a:lnTo>
                        <a:pt x="878" y="1552"/>
                      </a:lnTo>
                      <a:lnTo>
                        <a:pt x="850" y="1545"/>
                      </a:lnTo>
                      <a:lnTo>
                        <a:pt x="823" y="1538"/>
                      </a:lnTo>
                      <a:lnTo>
                        <a:pt x="797" y="1528"/>
                      </a:lnTo>
                      <a:lnTo>
                        <a:pt x="771" y="1518"/>
                      </a:lnTo>
                      <a:lnTo>
                        <a:pt x="745" y="1507"/>
                      </a:lnTo>
                      <a:lnTo>
                        <a:pt x="721" y="1494"/>
                      </a:lnTo>
                      <a:lnTo>
                        <a:pt x="697" y="1481"/>
                      </a:lnTo>
                      <a:lnTo>
                        <a:pt x="673" y="1466"/>
                      </a:lnTo>
                      <a:lnTo>
                        <a:pt x="651" y="1449"/>
                      </a:lnTo>
                      <a:lnTo>
                        <a:pt x="629" y="1433"/>
                      </a:lnTo>
                      <a:lnTo>
                        <a:pt x="609" y="1415"/>
                      </a:lnTo>
                      <a:lnTo>
                        <a:pt x="589" y="1395"/>
                      </a:lnTo>
                      <a:lnTo>
                        <a:pt x="570" y="1376"/>
                      </a:lnTo>
                      <a:lnTo>
                        <a:pt x="552" y="1355"/>
                      </a:lnTo>
                      <a:lnTo>
                        <a:pt x="535" y="1334"/>
                      </a:lnTo>
                      <a:lnTo>
                        <a:pt x="519" y="1311"/>
                      </a:lnTo>
                      <a:lnTo>
                        <a:pt x="504" y="1289"/>
                      </a:lnTo>
                      <a:lnTo>
                        <a:pt x="490" y="1265"/>
                      </a:lnTo>
                      <a:lnTo>
                        <a:pt x="478" y="1240"/>
                      </a:lnTo>
                      <a:lnTo>
                        <a:pt x="466" y="1214"/>
                      </a:lnTo>
                      <a:lnTo>
                        <a:pt x="456" y="1188"/>
                      </a:lnTo>
                      <a:lnTo>
                        <a:pt x="447" y="1162"/>
                      </a:lnTo>
                      <a:lnTo>
                        <a:pt x="440" y="1135"/>
                      </a:lnTo>
                      <a:lnTo>
                        <a:pt x="433" y="1107"/>
                      </a:lnTo>
                      <a:lnTo>
                        <a:pt x="428" y="1079"/>
                      </a:lnTo>
                      <a:lnTo>
                        <a:pt x="424" y="1051"/>
                      </a:lnTo>
                      <a:lnTo>
                        <a:pt x="422" y="1022"/>
                      </a:lnTo>
                      <a:lnTo>
                        <a:pt x="422" y="993"/>
                      </a:lnTo>
                      <a:lnTo>
                        <a:pt x="422" y="963"/>
                      </a:lnTo>
                      <a:lnTo>
                        <a:pt x="424" y="934"/>
                      </a:lnTo>
                      <a:lnTo>
                        <a:pt x="428" y="906"/>
                      </a:lnTo>
                      <a:lnTo>
                        <a:pt x="433" y="878"/>
                      </a:lnTo>
                      <a:lnTo>
                        <a:pt x="440" y="850"/>
                      </a:lnTo>
                      <a:lnTo>
                        <a:pt x="447" y="823"/>
                      </a:lnTo>
                      <a:lnTo>
                        <a:pt x="456" y="797"/>
                      </a:lnTo>
                      <a:lnTo>
                        <a:pt x="466" y="771"/>
                      </a:lnTo>
                      <a:lnTo>
                        <a:pt x="478" y="745"/>
                      </a:lnTo>
                      <a:lnTo>
                        <a:pt x="490" y="721"/>
                      </a:lnTo>
                      <a:lnTo>
                        <a:pt x="504" y="697"/>
                      </a:lnTo>
                      <a:lnTo>
                        <a:pt x="519" y="673"/>
                      </a:lnTo>
                      <a:lnTo>
                        <a:pt x="535" y="651"/>
                      </a:lnTo>
                      <a:lnTo>
                        <a:pt x="552" y="629"/>
                      </a:lnTo>
                      <a:lnTo>
                        <a:pt x="570" y="609"/>
                      </a:lnTo>
                      <a:lnTo>
                        <a:pt x="589" y="589"/>
                      </a:lnTo>
                      <a:lnTo>
                        <a:pt x="609" y="570"/>
                      </a:lnTo>
                      <a:lnTo>
                        <a:pt x="629" y="552"/>
                      </a:lnTo>
                      <a:lnTo>
                        <a:pt x="651" y="535"/>
                      </a:lnTo>
                      <a:lnTo>
                        <a:pt x="673" y="518"/>
                      </a:lnTo>
                      <a:lnTo>
                        <a:pt x="697" y="504"/>
                      </a:lnTo>
                      <a:lnTo>
                        <a:pt x="721" y="490"/>
                      </a:lnTo>
                      <a:lnTo>
                        <a:pt x="745" y="478"/>
                      </a:lnTo>
                      <a:lnTo>
                        <a:pt x="771" y="467"/>
                      </a:lnTo>
                      <a:lnTo>
                        <a:pt x="797" y="456"/>
                      </a:lnTo>
                      <a:lnTo>
                        <a:pt x="823" y="447"/>
                      </a:lnTo>
                      <a:lnTo>
                        <a:pt x="850" y="440"/>
                      </a:lnTo>
                      <a:lnTo>
                        <a:pt x="878" y="433"/>
                      </a:lnTo>
                      <a:lnTo>
                        <a:pt x="906" y="428"/>
                      </a:lnTo>
                      <a:lnTo>
                        <a:pt x="934" y="424"/>
                      </a:lnTo>
                      <a:lnTo>
                        <a:pt x="963" y="422"/>
                      </a:lnTo>
                      <a:lnTo>
                        <a:pt x="993" y="421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7" name="平行四边形 83"/>
              <p:cNvSpPr/>
              <p:nvPr/>
            </p:nvSpPr>
            <p:spPr bwMode="auto">
              <a:xfrm rot="18424740">
                <a:off x="6262730" y="3464190"/>
                <a:ext cx="892945" cy="184447"/>
              </a:xfrm>
              <a:prstGeom prst="parallelogram">
                <a:avLst>
                  <a:gd name="adj" fmla="val 134236"/>
                </a:avLst>
              </a:prstGeom>
              <a:ln w="25400"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490" tIns="34245" rIns="68490" bIns="34245" numCol="1" rtlCol="0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tabLst/>
                  <a:defRPr/>
                </a:pPr>
                <a:endPara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74"/>
            <p:cNvGrpSpPr/>
            <p:nvPr/>
          </p:nvGrpSpPr>
          <p:grpSpPr>
            <a:xfrm>
              <a:off x="2117009" y="5286266"/>
              <a:ext cx="486468" cy="472808"/>
              <a:chOff x="10854942" y="2620610"/>
              <a:chExt cx="339163" cy="318361"/>
            </a:xfrm>
          </p:grpSpPr>
          <p:pic>
            <p:nvPicPr>
              <p:cNvPr id="54" name="Picture 5" descr="E:\2016.01\1.12 扁平化图标\蓝色\AR-蓝色最新-35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891616" y="2796309"/>
                <a:ext cx="211553" cy="142662"/>
              </a:xfrm>
              <a:prstGeom prst="rect">
                <a:avLst/>
              </a:prstGeom>
              <a:noFill/>
            </p:spPr>
          </p:pic>
          <p:pic>
            <p:nvPicPr>
              <p:cNvPr id="55" name="Picture 10" descr="E:\2016.01\1.12 扁平化图标\蓝色\AR-蓝色最新-38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54942" y="2620610"/>
                <a:ext cx="339163" cy="228716"/>
              </a:xfrm>
              <a:prstGeom prst="rect">
                <a:avLst/>
              </a:prstGeom>
              <a:noFill/>
            </p:spPr>
          </p:pic>
        </p:grpSp>
        <p:grpSp>
          <p:nvGrpSpPr>
            <p:cNvPr id="11" name="组合 76"/>
            <p:cNvGrpSpPr/>
            <p:nvPr/>
          </p:nvGrpSpPr>
          <p:grpSpPr>
            <a:xfrm>
              <a:off x="2912519" y="4592464"/>
              <a:ext cx="486468" cy="472808"/>
              <a:chOff x="10854942" y="2620610"/>
              <a:chExt cx="339163" cy="318361"/>
            </a:xfrm>
          </p:grpSpPr>
          <p:pic>
            <p:nvPicPr>
              <p:cNvPr id="52" name="Picture 5" descr="E:\2016.01\1.12 扁平化图标\蓝色\AR-蓝色最新-35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891616" y="2796309"/>
                <a:ext cx="211553" cy="142662"/>
              </a:xfrm>
              <a:prstGeom prst="rect">
                <a:avLst/>
              </a:prstGeom>
              <a:noFill/>
            </p:spPr>
          </p:pic>
          <p:pic>
            <p:nvPicPr>
              <p:cNvPr id="53" name="Picture 10" descr="E:\2016.01\1.12 扁平化图标\蓝色\AR-蓝色最新-38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54942" y="2620610"/>
                <a:ext cx="339163" cy="228716"/>
              </a:xfrm>
              <a:prstGeom prst="rect">
                <a:avLst/>
              </a:prstGeom>
              <a:noFill/>
            </p:spPr>
          </p:pic>
        </p:grpSp>
        <p:cxnSp>
          <p:nvCxnSpPr>
            <p:cNvPr id="12" name="直接连接符 30"/>
            <p:cNvCxnSpPr/>
            <p:nvPr/>
          </p:nvCxnSpPr>
          <p:spPr bwMode="auto">
            <a:xfrm flipV="1">
              <a:off x="10458569" y="5652888"/>
              <a:ext cx="1368330" cy="1"/>
            </a:xfrm>
            <a:prstGeom prst="line">
              <a:avLst/>
            </a:prstGeom>
            <a:solidFill>
              <a:srgbClr val="EBEBEB">
                <a:lumMod val="50000"/>
              </a:srgbClr>
            </a:solidFill>
            <a:ln w="19050">
              <a:solidFill>
                <a:sysClr val="window" lastClr="FFFFFF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" name="组合 31"/>
            <p:cNvGrpSpPr/>
            <p:nvPr/>
          </p:nvGrpSpPr>
          <p:grpSpPr>
            <a:xfrm>
              <a:off x="10224485" y="4608920"/>
              <a:ext cx="1028974" cy="1954382"/>
              <a:chOff x="3872346" y="3776155"/>
              <a:chExt cx="789694" cy="1011059"/>
            </a:xfrm>
          </p:grpSpPr>
          <p:cxnSp>
            <p:nvCxnSpPr>
              <p:cNvPr id="48" name="直接连接符 67"/>
              <p:cNvCxnSpPr/>
              <p:nvPr/>
            </p:nvCxnSpPr>
            <p:spPr bwMode="auto">
              <a:xfrm flipV="1">
                <a:off x="3921856" y="3776155"/>
                <a:ext cx="686638" cy="593556"/>
              </a:xfrm>
              <a:prstGeom prst="line">
                <a:avLst/>
              </a:prstGeom>
              <a:solidFill>
                <a:srgbClr val="EBEBEB">
                  <a:lumMod val="50000"/>
                </a:srgbClr>
              </a:solidFill>
              <a:ln w="28575">
                <a:solidFill>
                  <a:sysClr val="window" lastClr="FFFFFF">
                    <a:lumMod val="75000"/>
                  </a:sysClr>
                </a:solidFill>
                <a:miter lim="800000"/>
              </a:ln>
            </p:spPr>
          </p:cxnSp>
          <p:cxnSp>
            <p:nvCxnSpPr>
              <p:cNvPr id="49" name="直接连接符 68"/>
              <p:cNvCxnSpPr/>
              <p:nvPr/>
            </p:nvCxnSpPr>
            <p:spPr bwMode="auto">
              <a:xfrm flipV="1">
                <a:off x="3929919" y="3870808"/>
                <a:ext cx="686638" cy="593556"/>
              </a:xfrm>
              <a:prstGeom prst="line">
                <a:avLst/>
              </a:prstGeom>
              <a:solidFill>
                <a:srgbClr val="EBEBEB">
                  <a:lumMod val="50000"/>
                </a:srgbClr>
              </a:solidFill>
              <a:ln w="28575">
                <a:solidFill>
                  <a:sysClr val="window" lastClr="FFFFFF">
                    <a:lumMod val="75000"/>
                  </a:sysClr>
                </a:solidFill>
                <a:miter lim="800000"/>
              </a:ln>
            </p:spPr>
          </p:cxnSp>
          <p:sp>
            <p:nvSpPr>
              <p:cNvPr id="50" name="Freeform 17"/>
              <p:cNvSpPr/>
              <p:nvPr/>
            </p:nvSpPr>
            <p:spPr bwMode="auto">
              <a:xfrm>
                <a:off x="4530908" y="3801632"/>
                <a:ext cx="131132" cy="477251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rgbClr val="EBEBEB">
                  <a:lumMod val="50000"/>
                </a:srgbClr>
              </a:solidFill>
              <a:ln w="9525">
                <a:noFill/>
                <a:round/>
              </a:ln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51" name="Freeform 17"/>
              <p:cNvSpPr/>
              <p:nvPr/>
            </p:nvSpPr>
            <p:spPr bwMode="auto">
              <a:xfrm>
                <a:off x="3872346" y="4309963"/>
                <a:ext cx="131132" cy="477251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rgbClr val="EBEBEB">
                  <a:lumMod val="50000"/>
                </a:srgbClr>
              </a:solidFill>
              <a:ln w="9525">
                <a:noFill/>
                <a:round/>
              </a:ln>
            </p:spPr>
            <p:txBody>
              <a:bodyPr wrap="square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32"/>
            <p:cNvGrpSpPr/>
            <p:nvPr/>
          </p:nvGrpSpPr>
          <p:grpSpPr>
            <a:xfrm>
              <a:off x="10470371" y="5318481"/>
              <a:ext cx="153469" cy="524426"/>
              <a:chOff x="6608617" y="3109941"/>
              <a:chExt cx="198000" cy="892945"/>
            </a:xfrm>
          </p:grpSpPr>
          <p:grpSp>
            <p:nvGrpSpPr>
              <p:cNvPr id="44" name="组合 63"/>
              <p:cNvGrpSpPr/>
              <p:nvPr/>
            </p:nvGrpSpPr>
            <p:grpSpPr>
              <a:xfrm>
                <a:off x="6608617" y="3311236"/>
                <a:ext cx="198000" cy="504000"/>
                <a:chOff x="6507467" y="1655436"/>
                <a:chExt cx="687816" cy="1433632"/>
              </a:xfrm>
            </p:grpSpPr>
            <p:sp>
              <p:nvSpPr>
                <p:cNvPr id="46" name="Freeform 62"/>
                <p:cNvSpPr/>
                <p:nvPr/>
              </p:nvSpPr>
              <p:spPr bwMode="auto">
                <a:xfrm rot="18430112">
                  <a:off x="6134559" y="2028344"/>
                  <a:ext cx="1433632" cy="687816"/>
                </a:xfrm>
                <a:custGeom>
                  <a:avLst/>
                  <a:gdLst/>
                  <a:ahLst/>
                  <a:cxnLst>
                    <a:cxn ang="0">
                      <a:pos x="260" y="2202"/>
                    </a:cxn>
                    <a:cxn ang="0">
                      <a:pos x="2143" y="2202"/>
                    </a:cxn>
                    <a:cxn ang="0">
                      <a:pos x="2143" y="619"/>
                    </a:cxn>
                    <a:cxn ang="0">
                      <a:pos x="2718" y="619"/>
                    </a:cxn>
                    <a:cxn ang="0">
                      <a:pos x="2718" y="2202"/>
                    </a:cxn>
                    <a:cxn ang="0">
                      <a:pos x="4314" y="2202"/>
                    </a:cxn>
                    <a:cxn ang="0">
                      <a:pos x="4314" y="2274"/>
                    </a:cxn>
                    <a:cxn ang="0">
                      <a:pos x="4314" y="2777"/>
                    </a:cxn>
                    <a:cxn ang="0">
                      <a:pos x="4314" y="5752"/>
                    </a:cxn>
                    <a:cxn ang="0">
                      <a:pos x="8420" y="5752"/>
                    </a:cxn>
                    <a:cxn ang="0">
                      <a:pos x="9343" y="4844"/>
                    </a:cxn>
                    <a:cxn ang="0">
                      <a:pos x="4574" y="0"/>
                    </a:cxn>
                    <a:cxn ang="0">
                      <a:pos x="5381" y="0"/>
                    </a:cxn>
                    <a:cxn ang="0">
                      <a:pos x="7501" y="2152"/>
                    </a:cxn>
                    <a:cxn ang="0">
                      <a:pos x="9202" y="441"/>
                    </a:cxn>
                    <a:cxn ang="0">
                      <a:pos x="10012" y="441"/>
                    </a:cxn>
                    <a:cxn ang="0">
                      <a:pos x="7904" y="2562"/>
                    </a:cxn>
                    <a:cxn ang="0">
                      <a:pos x="9753" y="4441"/>
                    </a:cxn>
                    <a:cxn ang="0">
                      <a:pos x="13116" y="1133"/>
                    </a:cxn>
                    <a:cxn ang="0">
                      <a:pos x="13116" y="1859"/>
                    </a:cxn>
                    <a:cxn ang="0">
                      <a:pos x="13199" y="1859"/>
                    </a:cxn>
                    <a:cxn ang="0">
                      <a:pos x="9240" y="5752"/>
                    </a:cxn>
                    <a:cxn ang="0">
                      <a:pos x="12624" y="5752"/>
                    </a:cxn>
                    <a:cxn ang="0">
                      <a:pos x="12624" y="6327"/>
                    </a:cxn>
                    <a:cxn ang="0">
                      <a:pos x="8656" y="6327"/>
                    </a:cxn>
                    <a:cxn ang="0">
                      <a:pos x="6127" y="8815"/>
                    </a:cxn>
                    <a:cxn ang="0">
                      <a:pos x="5724" y="8405"/>
                    </a:cxn>
                    <a:cxn ang="0">
                      <a:pos x="7835" y="6327"/>
                    </a:cxn>
                    <a:cxn ang="0">
                      <a:pos x="4314" y="6327"/>
                    </a:cxn>
                    <a:cxn ang="0">
                      <a:pos x="3825" y="6327"/>
                    </a:cxn>
                    <a:cxn ang="0">
                      <a:pos x="3739" y="6327"/>
                    </a:cxn>
                    <a:cxn ang="0">
                      <a:pos x="3739" y="2777"/>
                    </a:cxn>
                    <a:cxn ang="0">
                      <a:pos x="2718" y="2777"/>
                    </a:cxn>
                    <a:cxn ang="0">
                      <a:pos x="2718" y="7433"/>
                    </a:cxn>
                    <a:cxn ang="0">
                      <a:pos x="2617" y="7433"/>
                    </a:cxn>
                    <a:cxn ang="0">
                      <a:pos x="2143" y="7433"/>
                    </a:cxn>
                    <a:cxn ang="0">
                      <a:pos x="0" y="7433"/>
                    </a:cxn>
                    <a:cxn ang="0">
                      <a:pos x="0" y="6858"/>
                    </a:cxn>
                    <a:cxn ang="0">
                      <a:pos x="2143" y="6858"/>
                    </a:cxn>
                    <a:cxn ang="0">
                      <a:pos x="2143" y="2777"/>
                    </a:cxn>
                    <a:cxn ang="0">
                      <a:pos x="260" y="2777"/>
                    </a:cxn>
                    <a:cxn ang="0">
                      <a:pos x="260" y="2202"/>
                    </a:cxn>
                  </a:cxnLst>
                  <a:rect l="0" t="0" r="r" b="b"/>
                  <a:pathLst>
                    <a:path w="13199" h="8815">
                      <a:moveTo>
                        <a:pt x="260" y="2202"/>
                      </a:moveTo>
                      <a:lnTo>
                        <a:pt x="2143" y="2202"/>
                      </a:lnTo>
                      <a:lnTo>
                        <a:pt x="2143" y="619"/>
                      </a:lnTo>
                      <a:lnTo>
                        <a:pt x="2718" y="619"/>
                      </a:lnTo>
                      <a:lnTo>
                        <a:pt x="2718" y="2202"/>
                      </a:lnTo>
                      <a:lnTo>
                        <a:pt x="4314" y="2202"/>
                      </a:lnTo>
                      <a:lnTo>
                        <a:pt x="4314" y="2274"/>
                      </a:lnTo>
                      <a:lnTo>
                        <a:pt x="4314" y="2777"/>
                      </a:lnTo>
                      <a:lnTo>
                        <a:pt x="4314" y="5752"/>
                      </a:lnTo>
                      <a:lnTo>
                        <a:pt x="8420" y="5752"/>
                      </a:lnTo>
                      <a:lnTo>
                        <a:pt x="9343" y="4844"/>
                      </a:lnTo>
                      <a:lnTo>
                        <a:pt x="4574" y="0"/>
                      </a:lnTo>
                      <a:lnTo>
                        <a:pt x="5381" y="0"/>
                      </a:lnTo>
                      <a:lnTo>
                        <a:pt x="7501" y="2152"/>
                      </a:lnTo>
                      <a:lnTo>
                        <a:pt x="9202" y="441"/>
                      </a:lnTo>
                      <a:lnTo>
                        <a:pt x="10012" y="441"/>
                      </a:lnTo>
                      <a:lnTo>
                        <a:pt x="7904" y="2562"/>
                      </a:lnTo>
                      <a:lnTo>
                        <a:pt x="9753" y="4441"/>
                      </a:lnTo>
                      <a:lnTo>
                        <a:pt x="13116" y="1133"/>
                      </a:lnTo>
                      <a:lnTo>
                        <a:pt x="13116" y="1859"/>
                      </a:lnTo>
                      <a:lnTo>
                        <a:pt x="13199" y="1859"/>
                      </a:lnTo>
                      <a:lnTo>
                        <a:pt x="9240" y="5752"/>
                      </a:lnTo>
                      <a:lnTo>
                        <a:pt x="12624" y="5752"/>
                      </a:lnTo>
                      <a:lnTo>
                        <a:pt x="12624" y="6327"/>
                      </a:lnTo>
                      <a:lnTo>
                        <a:pt x="8656" y="6327"/>
                      </a:lnTo>
                      <a:lnTo>
                        <a:pt x="6127" y="8815"/>
                      </a:lnTo>
                      <a:lnTo>
                        <a:pt x="5724" y="8405"/>
                      </a:lnTo>
                      <a:lnTo>
                        <a:pt x="7835" y="6327"/>
                      </a:lnTo>
                      <a:lnTo>
                        <a:pt x="4314" y="6327"/>
                      </a:lnTo>
                      <a:lnTo>
                        <a:pt x="3825" y="6327"/>
                      </a:lnTo>
                      <a:lnTo>
                        <a:pt x="3739" y="6327"/>
                      </a:lnTo>
                      <a:lnTo>
                        <a:pt x="3739" y="2777"/>
                      </a:lnTo>
                      <a:lnTo>
                        <a:pt x="2718" y="2777"/>
                      </a:lnTo>
                      <a:lnTo>
                        <a:pt x="2718" y="7433"/>
                      </a:lnTo>
                      <a:lnTo>
                        <a:pt x="2617" y="7433"/>
                      </a:lnTo>
                      <a:lnTo>
                        <a:pt x="2143" y="7433"/>
                      </a:lnTo>
                      <a:lnTo>
                        <a:pt x="0" y="7433"/>
                      </a:lnTo>
                      <a:lnTo>
                        <a:pt x="0" y="6858"/>
                      </a:lnTo>
                      <a:lnTo>
                        <a:pt x="2143" y="6858"/>
                      </a:lnTo>
                      <a:lnTo>
                        <a:pt x="2143" y="2777"/>
                      </a:lnTo>
                      <a:lnTo>
                        <a:pt x="260" y="2777"/>
                      </a:lnTo>
                      <a:lnTo>
                        <a:pt x="260" y="220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46"/>
                <p:cNvSpPr>
                  <a:spLocks noEditPoints="1"/>
                </p:cNvSpPr>
                <p:nvPr/>
              </p:nvSpPr>
              <p:spPr bwMode="auto">
                <a:xfrm rot="18430112">
                  <a:off x="6659484" y="2320629"/>
                  <a:ext cx="214247" cy="229272"/>
                </a:xfrm>
                <a:custGeom>
                  <a:avLst/>
                  <a:gdLst/>
                  <a:ahLst/>
                  <a:cxnLst>
                    <a:cxn ang="0">
                      <a:pos x="1143" y="12"/>
                    </a:cxn>
                    <a:cxn ang="0">
                      <a:pos x="1333" y="61"/>
                    </a:cxn>
                    <a:cxn ang="0">
                      <a:pos x="1506" y="145"/>
                    </a:cxn>
                    <a:cxn ang="0">
                      <a:pos x="1659" y="259"/>
                    </a:cxn>
                    <a:cxn ang="0">
                      <a:pos x="1787" y="399"/>
                    </a:cxn>
                    <a:cxn ang="0">
                      <a:pos x="1887" y="563"/>
                    </a:cxn>
                    <a:cxn ang="0">
                      <a:pos x="1953" y="745"/>
                    </a:cxn>
                    <a:cxn ang="0">
                      <a:pos x="1983" y="942"/>
                    </a:cxn>
                    <a:cxn ang="0">
                      <a:pos x="1977" y="1112"/>
                    </a:cxn>
                    <a:cxn ang="0">
                      <a:pos x="1946" y="1265"/>
                    </a:cxn>
                    <a:cxn ang="0">
                      <a:pos x="1893" y="1408"/>
                    </a:cxn>
                    <a:cxn ang="0">
                      <a:pos x="1818" y="1540"/>
                    </a:cxn>
                    <a:cxn ang="0">
                      <a:pos x="202" y="1591"/>
                    </a:cxn>
                    <a:cxn ang="0">
                      <a:pos x="118" y="1458"/>
                    </a:cxn>
                    <a:cxn ang="0">
                      <a:pos x="53" y="1312"/>
                    </a:cxn>
                    <a:cxn ang="0">
                      <a:pos x="14" y="1157"/>
                    </a:cxn>
                    <a:cxn ang="0">
                      <a:pos x="0" y="993"/>
                    </a:cxn>
                    <a:cxn ang="0">
                      <a:pos x="20" y="792"/>
                    </a:cxn>
                    <a:cxn ang="0">
                      <a:pos x="78" y="607"/>
                    </a:cxn>
                    <a:cxn ang="0">
                      <a:pos x="170" y="438"/>
                    </a:cxn>
                    <a:cxn ang="0">
                      <a:pos x="291" y="291"/>
                    </a:cxn>
                    <a:cxn ang="0">
                      <a:pos x="438" y="170"/>
                    </a:cxn>
                    <a:cxn ang="0">
                      <a:pos x="607" y="78"/>
                    </a:cxn>
                    <a:cxn ang="0">
                      <a:pos x="792" y="20"/>
                    </a:cxn>
                    <a:cxn ang="0">
                      <a:pos x="993" y="0"/>
                    </a:cxn>
                    <a:cxn ang="0">
                      <a:pos x="1079" y="428"/>
                    </a:cxn>
                    <a:cxn ang="0">
                      <a:pos x="1188" y="456"/>
                    </a:cxn>
                    <a:cxn ang="0">
                      <a:pos x="1289" y="504"/>
                    </a:cxn>
                    <a:cxn ang="0">
                      <a:pos x="1376" y="570"/>
                    </a:cxn>
                    <a:cxn ang="0">
                      <a:pos x="1450" y="651"/>
                    </a:cxn>
                    <a:cxn ang="0">
                      <a:pos x="1507" y="745"/>
                    </a:cxn>
                    <a:cxn ang="0">
                      <a:pos x="1545" y="850"/>
                    </a:cxn>
                    <a:cxn ang="0">
                      <a:pos x="1563" y="963"/>
                    </a:cxn>
                    <a:cxn ang="0">
                      <a:pos x="1557" y="1079"/>
                    </a:cxn>
                    <a:cxn ang="0">
                      <a:pos x="1529" y="1188"/>
                    </a:cxn>
                    <a:cxn ang="0">
                      <a:pos x="1481" y="1289"/>
                    </a:cxn>
                    <a:cxn ang="0">
                      <a:pos x="1415" y="1376"/>
                    </a:cxn>
                    <a:cxn ang="0">
                      <a:pos x="1333" y="1449"/>
                    </a:cxn>
                    <a:cxn ang="0">
                      <a:pos x="1240" y="1507"/>
                    </a:cxn>
                    <a:cxn ang="0">
                      <a:pos x="1135" y="1545"/>
                    </a:cxn>
                    <a:cxn ang="0">
                      <a:pos x="1022" y="1563"/>
                    </a:cxn>
                    <a:cxn ang="0">
                      <a:pos x="906" y="1556"/>
                    </a:cxn>
                    <a:cxn ang="0">
                      <a:pos x="797" y="1528"/>
                    </a:cxn>
                    <a:cxn ang="0">
                      <a:pos x="697" y="1481"/>
                    </a:cxn>
                    <a:cxn ang="0">
                      <a:pos x="609" y="1415"/>
                    </a:cxn>
                    <a:cxn ang="0">
                      <a:pos x="535" y="1334"/>
                    </a:cxn>
                    <a:cxn ang="0">
                      <a:pos x="478" y="1240"/>
                    </a:cxn>
                    <a:cxn ang="0">
                      <a:pos x="440" y="1135"/>
                    </a:cxn>
                    <a:cxn ang="0">
                      <a:pos x="422" y="1022"/>
                    </a:cxn>
                    <a:cxn ang="0">
                      <a:pos x="428" y="906"/>
                    </a:cxn>
                    <a:cxn ang="0">
                      <a:pos x="456" y="797"/>
                    </a:cxn>
                    <a:cxn ang="0">
                      <a:pos x="504" y="697"/>
                    </a:cxn>
                    <a:cxn ang="0">
                      <a:pos x="570" y="609"/>
                    </a:cxn>
                    <a:cxn ang="0">
                      <a:pos x="651" y="535"/>
                    </a:cxn>
                    <a:cxn ang="0">
                      <a:pos x="745" y="478"/>
                    </a:cxn>
                    <a:cxn ang="0">
                      <a:pos x="850" y="440"/>
                    </a:cxn>
                    <a:cxn ang="0">
                      <a:pos x="963" y="422"/>
                    </a:cxn>
                  </a:cxnLst>
                  <a:rect l="0" t="0" r="r" b="b"/>
                  <a:pathLst>
                    <a:path w="1984" h="2926">
                      <a:moveTo>
                        <a:pt x="993" y="0"/>
                      </a:moveTo>
                      <a:lnTo>
                        <a:pt x="1044" y="2"/>
                      </a:lnTo>
                      <a:lnTo>
                        <a:pt x="1094" y="6"/>
                      </a:lnTo>
                      <a:lnTo>
                        <a:pt x="1143" y="12"/>
                      </a:lnTo>
                      <a:lnTo>
                        <a:pt x="1192" y="20"/>
                      </a:lnTo>
                      <a:lnTo>
                        <a:pt x="1240" y="32"/>
                      </a:lnTo>
                      <a:lnTo>
                        <a:pt x="1287" y="45"/>
                      </a:lnTo>
                      <a:lnTo>
                        <a:pt x="1333" y="61"/>
                      </a:lnTo>
                      <a:lnTo>
                        <a:pt x="1378" y="78"/>
                      </a:lnTo>
                      <a:lnTo>
                        <a:pt x="1422" y="98"/>
                      </a:lnTo>
                      <a:lnTo>
                        <a:pt x="1464" y="121"/>
                      </a:lnTo>
                      <a:lnTo>
                        <a:pt x="1506" y="145"/>
                      </a:lnTo>
                      <a:lnTo>
                        <a:pt x="1546" y="170"/>
                      </a:lnTo>
                      <a:lnTo>
                        <a:pt x="1586" y="198"/>
                      </a:lnTo>
                      <a:lnTo>
                        <a:pt x="1623" y="228"/>
                      </a:lnTo>
                      <a:lnTo>
                        <a:pt x="1659" y="259"/>
                      </a:lnTo>
                      <a:lnTo>
                        <a:pt x="1694" y="291"/>
                      </a:lnTo>
                      <a:lnTo>
                        <a:pt x="1727" y="326"/>
                      </a:lnTo>
                      <a:lnTo>
                        <a:pt x="1758" y="362"/>
                      </a:lnTo>
                      <a:lnTo>
                        <a:pt x="1787" y="399"/>
                      </a:lnTo>
                      <a:lnTo>
                        <a:pt x="1815" y="438"/>
                      </a:lnTo>
                      <a:lnTo>
                        <a:pt x="1841" y="479"/>
                      </a:lnTo>
                      <a:lnTo>
                        <a:pt x="1865" y="520"/>
                      </a:lnTo>
                      <a:lnTo>
                        <a:pt x="1887" y="563"/>
                      </a:lnTo>
                      <a:lnTo>
                        <a:pt x="1906" y="607"/>
                      </a:lnTo>
                      <a:lnTo>
                        <a:pt x="1924" y="652"/>
                      </a:lnTo>
                      <a:lnTo>
                        <a:pt x="1940" y="698"/>
                      </a:lnTo>
                      <a:lnTo>
                        <a:pt x="1953" y="745"/>
                      </a:lnTo>
                      <a:lnTo>
                        <a:pt x="1965" y="792"/>
                      </a:lnTo>
                      <a:lnTo>
                        <a:pt x="1973" y="841"/>
                      </a:lnTo>
                      <a:lnTo>
                        <a:pt x="1979" y="891"/>
                      </a:lnTo>
                      <a:lnTo>
                        <a:pt x="1983" y="942"/>
                      </a:lnTo>
                      <a:lnTo>
                        <a:pt x="1984" y="993"/>
                      </a:lnTo>
                      <a:lnTo>
                        <a:pt x="1984" y="1032"/>
                      </a:lnTo>
                      <a:lnTo>
                        <a:pt x="1981" y="1073"/>
                      </a:lnTo>
                      <a:lnTo>
                        <a:pt x="1977" y="1112"/>
                      </a:lnTo>
                      <a:lnTo>
                        <a:pt x="1972" y="1151"/>
                      </a:lnTo>
                      <a:lnTo>
                        <a:pt x="1965" y="1189"/>
                      </a:lnTo>
                      <a:lnTo>
                        <a:pt x="1956" y="1227"/>
                      </a:lnTo>
                      <a:lnTo>
                        <a:pt x="1946" y="1265"/>
                      </a:lnTo>
                      <a:lnTo>
                        <a:pt x="1936" y="1301"/>
                      </a:lnTo>
                      <a:lnTo>
                        <a:pt x="1922" y="1337"/>
                      </a:lnTo>
                      <a:lnTo>
                        <a:pt x="1909" y="1373"/>
                      </a:lnTo>
                      <a:lnTo>
                        <a:pt x="1893" y="1408"/>
                      </a:lnTo>
                      <a:lnTo>
                        <a:pt x="1876" y="1442"/>
                      </a:lnTo>
                      <a:lnTo>
                        <a:pt x="1859" y="1475"/>
                      </a:lnTo>
                      <a:lnTo>
                        <a:pt x="1839" y="1508"/>
                      </a:lnTo>
                      <a:lnTo>
                        <a:pt x="1818" y="1540"/>
                      </a:lnTo>
                      <a:lnTo>
                        <a:pt x="1797" y="1571"/>
                      </a:lnTo>
                      <a:lnTo>
                        <a:pt x="1023" y="2926"/>
                      </a:lnTo>
                      <a:lnTo>
                        <a:pt x="199" y="1591"/>
                      </a:lnTo>
                      <a:lnTo>
                        <a:pt x="202" y="1591"/>
                      </a:lnTo>
                      <a:lnTo>
                        <a:pt x="179" y="1558"/>
                      </a:lnTo>
                      <a:lnTo>
                        <a:pt x="157" y="1526"/>
                      </a:lnTo>
                      <a:lnTo>
                        <a:pt x="136" y="1492"/>
                      </a:lnTo>
                      <a:lnTo>
                        <a:pt x="118" y="1458"/>
                      </a:lnTo>
                      <a:lnTo>
                        <a:pt x="99" y="1422"/>
                      </a:lnTo>
                      <a:lnTo>
                        <a:pt x="82" y="1387"/>
                      </a:lnTo>
                      <a:lnTo>
                        <a:pt x="68" y="1351"/>
                      </a:lnTo>
                      <a:lnTo>
                        <a:pt x="53" y="1312"/>
                      </a:lnTo>
                      <a:lnTo>
                        <a:pt x="42" y="1275"/>
                      </a:lnTo>
                      <a:lnTo>
                        <a:pt x="30" y="1237"/>
                      </a:lnTo>
                      <a:lnTo>
                        <a:pt x="21" y="1197"/>
                      </a:lnTo>
                      <a:lnTo>
                        <a:pt x="14" y="1157"/>
                      </a:lnTo>
                      <a:lnTo>
                        <a:pt x="8" y="1116"/>
                      </a:lnTo>
                      <a:lnTo>
                        <a:pt x="3" y="1076"/>
                      </a:lnTo>
                      <a:lnTo>
                        <a:pt x="1" y="1034"/>
                      </a:lnTo>
                      <a:lnTo>
                        <a:pt x="0" y="993"/>
                      </a:lnTo>
                      <a:lnTo>
                        <a:pt x="1" y="942"/>
                      </a:lnTo>
                      <a:lnTo>
                        <a:pt x="6" y="891"/>
                      </a:lnTo>
                      <a:lnTo>
                        <a:pt x="12" y="841"/>
                      </a:lnTo>
                      <a:lnTo>
                        <a:pt x="20" y="792"/>
                      </a:lnTo>
                      <a:lnTo>
                        <a:pt x="31" y="745"/>
                      </a:lnTo>
                      <a:lnTo>
                        <a:pt x="45" y="698"/>
                      </a:lnTo>
                      <a:lnTo>
                        <a:pt x="61" y="652"/>
                      </a:lnTo>
                      <a:lnTo>
                        <a:pt x="78" y="607"/>
                      </a:lnTo>
                      <a:lnTo>
                        <a:pt x="98" y="563"/>
                      </a:lnTo>
                      <a:lnTo>
                        <a:pt x="120" y="520"/>
                      </a:lnTo>
                      <a:lnTo>
                        <a:pt x="144" y="479"/>
                      </a:lnTo>
                      <a:lnTo>
                        <a:pt x="170" y="438"/>
                      </a:lnTo>
                      <a:lnTo>
                        <a:pt x="198" y="399"/>
                      </a:lnTo>
                      <a:lnTo>
                        <a:pt x="228" y="362"/>
                      </a:lnTo>
                      <a:lnTo>
                        <a:pt x="259" y="326"/>
                      </a:lnTo>
                      <a:lnTo>
                        <a:pt x="291" y="291"/>
                      </a:lnTo>
                      <a:lnTo>
                        <a:pt x="326" y="259"/>
                      </a:lnTo>
                      <a:lnTo>
                        <a:pt x="362" y="228"/>
                      </a:lnTo>
                      <a:lnTo>
                        <a:pt x="399" y="198"/>
                      </a:lnTo>
                      <a:lnTo>
                        <a:pt x="438" y="170"/>
                      </a:lnTo>
                      <a:lnTo>
                        <a:pt x="479" y="145"/>
                      </a:lnTo>
                      <a:lnTo>
                        <a:pt x="520" y="121"/>
                      </a:lnTo>
                      <a:lnTo>
                        <a:pt x="563" y="98"/>
                      </a:lnTo>
                      <a:lnTo>
                        <a:pt x="607" y="78"/>
                      </a:lnTo>
                      <a:lnTo>
                        <a:pt x="651" y="61"/>
                      </a:lnTo>
                      <a:lnTo>
                        <a:pt x="698" y="45"/>
                      </a:lnTo>
                      <a:lnTo>
                        <a:pt x="745" y="32"/>
                      </a:lnTo>
                      <a:lnTo>
                        <a:pt x="792" y="20"/>
                      </a:lnTo>
                      <a:lnTo>
                        <a:pt x="841" y="12"/>
                      </a:lnTo>
                      <a:lnTo>
                        <a:pt x="891" y="6"/>
                      </a:lnTo>
                      <a:lnTo>
                        <a:pt x="942" y="2"/>
                      </a:lnTo>
                      <a:lnTo>
                        <a:pt x="993" y="0"/>
                      </a:lnTo>
                      <a:close/>
                      <a:moveTo>
                        <a:pt x="993" y="421"/>
                      </a:moveTo>
                      <a:lnTo>
                        <a:pt x="1022" y="422"/>
                      </a:lnTo>
                      <a:lnTo>
                        <a:pt x="1051" y="424"/>
                      </a:lnTo>
                      <a:lnTo>
                        <a:pt x="1079" y="428"/>
                      </a:lnTo>
                      <a:lnTo>
                        <a:pt x="1107" y="433"/>
                      </a:lnTo>
                      <a:lnTo>
                        <a:pt x="1135" y="440"/>
                      </a:lnTo>
                      <a:lnTo>
                        <a:pt x="1162" y="447"/>
                      </a:lnTo>
                      <a:lnTo>
                        <a:pt x="1188" y="456"/>
                      </a:lnTo>
                      <a:lnTo>
                        <a:pt x="1214" y="467"/>
                      </a:lnTo>
                      <a:lnTo>
                        <a:pt x="1240" y="478"/>
                      </a:lnTo>
                      <a:lnTo>
                        <a:pt x="1264" y="490"/>
                      </a:lnTo>
                      <a:lnTo>
                        <a:pt x="1289" y="504"/>
                      </a:lnTo>
                      <a:lnTo>
                        <a:pt x="1312" y="518"/>
                      </a:lnTo>
                      <a:lnTo>
                        <a:pt x="1333" y="535"/>
                      </a:lnTo>
                      <a:lnTo>
                        <a:pt x="1355" y="552"/>
                      </a:lnTo>
                      <a:lnTo>
                        <a:pt x="1376" y="570"/>
                      </a:lnTo>
                      <a:lnTo>
                        <a:pt x="1396" y="589"/>
                      </a:lnTo>
                      <a:lnTo>
                        <a:pt x="1415" y="609"/>
                      </a:lnTo>
                      <a:lnTo>
                        <a:pt x="1433" y="629"/>
                      </a:lnTo>
                      <a:lnTo>
                        <a:pt x="1450" y="651"/>
                      </a:lnTo>
                      <a:lnTo>
                        <a:pt x="1466" y="673"/>
                      </a:lnTo>
                      <a:lnTo>
                        <a:pt x="1481" y="697"/>
                      </a:lnTo>
                      <a:lnTo>
                        <a:pt x="1494" y="721"/>
                      </a:lnTo>
                      <a:lnTo>
                        <a:pt x="1507" y="745"/>
                      </a:lnTo>
                      <a:lnTo>
                        <a:pt x="1518" y="771"/>
                      </a:lnTo>
                      <a:lnTo>
                        <a:pt x="1529" y="797"/>
                      </a:lnTo>
                      <a:lnTo>
                        <a:pt x="1538" y="823"/>
                      </a:lnTo>
                      <a:lnTo>
                        <a:pt x="1545" y="850"/>
                      </a:lnTo>
                      <a:lnTo>
                        <a:pt x="1552" y="878"/>
                      </a:lnTo>
                      <a:lnTo>
                        <a:pt x="1557" y="906"/>
                      </a:lnTo>
                      <a:lnTo>
                        <a:pt x="1561" y="934"/>
                      </a:lnTo>
                      <a:lnTo>
                        <a:pt x="1563" y="963"/>
                      </a:lnTo>
                      <a:lnTo>
                        <a:pt x="1564" y="993"/>
                      </a:lnTo>
                      <a:lnTo>
                        <a:pt x="1563" y="1022"/>
                      </a:lnTo>
                      <a:lnTo>
                        <a:pt x="1561" y="1051"/>
                      </a:lnTo>
                      <a:lnTo>
                        <a:pt x="1557" y="1079"/>
                      </a:lnTo>
                      <a:lnTo>
                        <a:pt x="1552" y="1107"/>
                      </a:lnTo>
                      <a:lnTo>
                        <a:pt x="1545" y="1135"/>
                      </a:lnTo>
                      <a:lnTo>
                        <a:pt x="1538" y="1162"/>
                      </a:lnTo>
                      <a:lnTo>
                        <a:pt x="1529" y="1188"/>
                      </a:lnTo>
                      <a:lnTo>
                        <a:pt x="1518" y="1214"/>
                      </a:lnTo>
                      <a:lnTo>
                        <a:pt x="1507" y="1240"/>
                      </a:lnTo>
                      <a:lnTo>
                        <a:pt x="1494" y="1265"/>
                      </a:lnTo>
                      <a:lnTo>
                        <a:pt x="1481" y="1289"/>
                      </a:lnTo>
                      <a:lnTo>
                        <a:pt x="1466" y="1311"/>
                      </a:lnTo>
                      <a:lnTo>
                        <a:pt x="1450" y="1334"/>
                      </a:lnTo>
                      <a:lnTo>
                        <a:pt x="1433" y="1355"/>
                      </a:lnTo>
                      <a:lnTo>
                        <a:pt x="1415" y="1376"/>
                      </a:lnTo>
                      <a:lnTo>
                        <a:pt x="1396" y="1395"/>
                      </a:lnTo>
                      <a:lnTo>
                        <a:pt x="1376" y="1415"/>
                      </a:lnTo>
                      <a:lnTo>
                        <a:pt x="1355" y="1433"/>
                      </a:lnTo>
                      <a:lnTo>
                        <a:pt x="1333" y="1449"/>
                      </a:lnTo>
                      <a:lnTo>
                        <a:pt x="1312" y="1466"/>
                      </a:lnTo>
                      <a:lnTo>
                        <a:pt x="1289" y="1481"/>
                      </a:lnTo>
                      <a:lnTo>
                        <a:pt x="1264" y="1494"/>
                      </a:lnTo>
                      <a:lnTo>
                        <a:pt x="1240" y="1507"/>
                      </a:lnTo>
                      <a:lnTo>
                        <a:pt x="1214" y="1518"/>
                      </a:lnTo>
                      <a:lnTo>
                        <a:pt x="1188" y="1528"/>
                      </a:lnTo>
                      <a:lnTo>
                        <a:pt x="1162" y="1538"/>
                      </a:lnTo>
                      <a:lnTo>
                        <a:pt x="1135" y="1545"/>
                      </a:lnTo>
                      <a:lnTo>
                        <a:pt x="1107" y="1552"/>
                      </a:lnTo>
                      <a:lnTo>
                        <a:pt x="1079" y="1556"/>
                      </a:lnTo>
                      <a:lnTo>
                        <a:pt x="1051" y="1561"/>
                      </a:lnTo>
                      <a:lnTo>
                        <a:pt x="1022" y="1563"/>
                      </a:lnTo>
                      <a:lnTo>
                        <a:pt x="993" y="1564"/>
                      </a:lnTo>
                      <a:lnTo>
                        <a:pt x="963" y="1563"/>
                      </a:lnTo>
                      <a:lnTo>
                        <a:pt x="934" y="1561"/>
                      </a:lnTo>
                      <a:lnTo>
                        <a:pt x="906" y="1556"/>
                      </a:lnTo>
                      <a:lnTo>
                        <a:pt x="878" y="1552"/>
                      </a:lnTo>
                      <a:lnTo>
                        <a:pt x="850" y="1545"/>
                      </a:lnTo>
                      <a:lnTo>
                        <a:pt x="823" y="1538"/>
                      </a:lnTo>
                      <a:lnTo>
                        <a:pt x="797" y="1528"/>
                      </a:lnTo>
                      <a:lnTo>
                        <a:pt x="771" y="1518"/>
                      </a:lnTo>
                      <a:lnTo>
                        <a:pt x="745" y="1507"/>
                      </a:lnTo>
                      <a:lnTo>
                        <a:pt x="721" y="1494"/>
                      </a:lnTo>
                      <a:lnTo>
                        <a:pt x="697" y="1481"/>
                      </a:lnTo>
                      <a:lnTo>
                        <a:pt x="673" y="1466"/>
                      </a:lnTo>
                      <a:lnTo>
                        <a:pt x="651" y="1449"/>
                      </a:lnTo>
                      <a:lnTo>
                        <a:pt x="629" y="1433"/>
                      </a:lnTo>
                      <a:lnTo>
                        <a:pt x="609" y="1415"/>
                      </a:lnTo>
                      <a:lnTo>
                        <a:pt x="589" y="1395"/>
                      </a:lnTo>
                      <a:lnTo>
                        <a:pt x="570" y="1376"/>
                      </a:lnTo>
                      <a:lnTo>
                        <a:pt x="552" y="1355"/>
                      </a:lnTo>
                      <a:lnTo>
                        <a:pt x="535" y="1334"/>
                      </a:lnTo>
                      <a:lnTo>
                        <a:pt x="519" y="1311"/>
                      </a:lnTo>
                      <a:lnTo>
                        <a:pt x="504" y="1289"/>
                      </a:lnTo>
                      <a:lnTo>
                        <a:pt x="490" y="1265"/>
                      </a:lnTo>
                      <a:lnTo>
                        <a:pt x="478" y="1240"/>
                      </a:lnTo>
                      <a:lnTo>
                        <a:pt x="466" y="1214"/>
                      </a:lnTo>
                      <a:lnTo>
                        <a:pt x="456" y="1188"/>
                      </a:lnTo>
                      <a:lnTo>
                        <a:pt x="447" y="1162"/>
                      </a:lnTo>
                      <a:lnTo>
                        <a:pt x="440" y="1135"/>
                      </a:lnTo>
                      <a:lnTo>
                        <a:pt x="433" y="1107"/>
                      </a:lnTo>
                      <a:lnTo>
                        <a:pt x="428" y="1079"/>
                      </a:lnTo>
                      <a:lnTo>
                        <a:pt x="424" y="1051"/>
                      </a:lnTo>
                      <a:lnTo>
                        <a:pt x="422" y="1022"/>
                      </a:lnTo>
                      <a:lnTo>
                        <a:pt x="422" y="993"/>
                      </a:lnTo>
                      <a:lnTo>
                        <a:pt x="422" y="963"/>
                      </a:lnTo>
                      <a:lnTo>
                        <a:pt x="424" y="934"/>
                      </a:lnTo>
                      <a:lnTo>
                        <a:pt x="428" y="906"/>
                      </a:lnTo>
                      <a:lnTo>
                        <a:pt x="433" y="878"/>
                      </a:lnTo>
                      <a:lnTo>
                        <a:pt x="440" y="850"/>
                      </a:lnTo>
                      <a:lnTo>
                        <a:pt x="447" y="823"/>
                      </a:lnTo>
                      <a:lnTo>
                        <a:pt x="456" y="797"/>
                      </a:lnTo>
                      <a:lnTo>
                        <a:pt x="466" y="771"/>
                      </a:lnTo>
                      <a:lnTo>
                        <a:pt x="478" y="745"/>
                      </a:lnTo>
                      <a:lnTo>
                        <a:pt x="490" y="721"/>
                      </a:lnTo>
                      <a:lnTo>
                        <a:pt x="504" y="697"/>
                      </a:lnTo>
                      <a:lnTo>
                        <a:pt x="519" y="673"/>
                      </a:lnTo>
                      <a:lnTo>
                        <a:pt x="535" y="651"/>
                      </a:lnTo>
                      <a:lnTo>
                        <a:pt x="552" y="629"/>
                      </a:lnTo>
                      <a:lnTo>
                        <a:pt x="570" y="609"/>
                      </a:lnTo>
                      <a:lnTo>
                        <a:pt x="589" y="589"/>
                      </a:lnTo>
                      <a:lnTo>
                        <a:pt x="609" y="570"/>
                      </a:lnTo>
                      <a:lnTo>
                        <a:pt x="629" y="552"/>
                      </a:lnTo>
                      <a:lnTo>
                        <a:pt x="651" y="535"/>
                      </a:lnTo>
                      <a:lnTo>
                        <a:pt x="673" y="518"/>
                      </a:lnTo>
                      <a:lnTo>
                        <a:pt x="697" y="504"/>
                      </a:lnTo>
                      <a:lnTo>
                        <a:pt x="721" y="490"/>
                      </a:lnTo>
                      <a:lnTo>
                        <a:pt x="745" y="478"/>
                      </a:lnTo>
                      <a:lnTo>
                        <a:pt x="771" y="467"/>
                      </a:lnTo>
                      <a:lnTo>
                        <a:pt x="797" y="456"/>
                      </a:lnTo>
                      <a:lnTo>
                        <a:pt x="823" y="447"/>
                      </a:lnTo>
                      <a:lnTo>
                        <a:pt x="850" y="440"/>
                      </a:lnTo>
                      <a:lnTo>
                        <a:pt x="878" y="433"/>
                      </a:lnTo>
                      <a:lnTo>
                        <a:pt x="906" y="428"/>
                      </a:lnTo>
                      <a:lnTo>
                        <a:pt x="934" y="424"/>
                      </a:lnTo>
                      <a:lnTo>
                        <a:pt x="963" y="422"/>
                      </a:lnTo>
                      <a:lnTo>
                        <a:pt x="993" y="421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5" name="平行四边形 64"/>
              <p:cNvSpPr/>
              <p:nvPr/>
            </p:nvSpPr>
            <p:spPr bwMode="auto">
              <a:xfrm rot="18424740">
                <a:off x="6262730" y="3464190"/>
                <a:ext cx="892945" cy="184447"/>
              </a:xfrm>
              <a:prstGeom prst="parallelogram">
                <a:avLst>
                  <a:gd name="adj" fmla="val 134236"/>
                </a:avLst>
              </a:prstGeom>
              <a:ln w="25400"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490" tIns="34245" rIns="68490" bIns="34245" numCol="1" rtlCol="0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tabLst/>
                  <a:defRPr/>
                </a:pPr>
                <a:endPara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33"/>
            <p:cNvGrpSpPr/>
            <p:nvPr/>
          </p:nvGrpSpPr>
          <p:grpSpPr>
            <a:xfrm>
              <a:off x="10824227" y="4873719"/>
              <a:ext cx="153469" cy="524426"/>
              <a:chOff x="6608617" y="3109941"/>
              <a:chExt cx="198000" cy="892945"/>
            </a:xfrm>
          </p:grpSpPr>
          <p:grpSp>
            <p:nvGrpSpPr>
              <p:cNvPr id="40" name="组合 56"/>
              <p:cNvGrpSpPr/>
              <p:nvPr/>
            </p:nvGrpSpPr>
            <p:grpSpPr>
              <a:xfrm>
                <a:off x="6608617" y="3311236"/>
                <a:ext cx="198000" cy="504000"/>
                <a:chOff x="6507467" y="1655436"/>
                <a:chExt cx="687816" cy="1433632"/>
              </a:xfrm>
            </p:grpSpPr>
            <p:sp>
              <p:nvSpPr>
                <p:cNvPr id="42" name="Freeform 62"/>
                <p:cNvSpPr/>
                <p:nvPr/>
              </p:nvSpPr>
              <p:spPr bwMode="auto">
                <a:xfrm rot="18430112">
                  <a:off x="6134559" y="2028344"/>
                  <a:ext cx="1433632" cy="687816"/>
                </a:xfrm>
                <a:custGeom>
                  <a:avLst/>
                  <a:gdLst/>
                  <a:ahLst/>
                  <a:cxnLst>
                    <a:cxn ang="0">
                      <a:pos x="260" y="2202"/>
                    </a:cxn>
                    <a:cxn ang="0">
                      <a:pos x="2143" y="2202"/>
                    </a:cxn>
                    <a:cxn ang="0">
                      <a:pos x="2143" y="619"/>
                    </a:cxn>
                    <a:cxn ang="0">
                      <a:pos x="2718" y="619"/>
                    </a:cxn>
                    <a:cxn ang="0">
                      <a:pos x="2718" y="2202"/>
                    </a:cxn>
                    <a:cxn ang="0">
                      <a:pos x="4314" y="2202"/>
                    </a:cxn>
                    <a:cxn ang="0">
                      <a:pos x="4314" y="2274"/>
                    </a:cxn>
                    <a:cxn ang="0">
                      <a:pos x="4314" y="2777"/>
                    </a:cxn>
                    <a:cxn ang="0">
                      <a:pos x="4314" y="5752"/>
                    </a:cxn>
                    <a:cxn ang="0">
                      <a:pos x="8420" y="5752"/>
                    </a:cxn>
                    <a:cxn ang="0">
                      <a:pos x="9343" y="4844"/>
                    </a:cxn>
                    <a:cxn ang="0">
                      <a:pos x="4574" y="0"/>
                    </a:cxn>
                    <a:cxn ang="0">
                      <a:pos x="5381" y="0"/>
                    </a:cxn>
                    <a:cxn ang="0">
                      <a:pos x="7501" y="2152"/>
                    </a:cxn>
                    <a:cxn ang="0">
                      <a:pos x="9202" y="441"/>
                    </a:cxn>
                    <a:cxn ang="0">
                      <a:pos x="10012" y="441"/>
                    </a:cxn>
                    <a:cxn ang="0">
                      <a:pos x="7904" y="2562"/>
                    </a:cxn>
                    <a:cxn ang="0">
                      <a:pos x="9753" y="4441"/>
                    </a:cxn>
                    <a:cxn ang="0">
                      <a:pos x="13116" y="1133"/>
                    </a:cxn>
                    <a:cxn ang="0">
                      <a:pos x="13116" y="1859"/>
                    </a:cxn>
                    <a:cxn ang="0">
                      <a:pos x="13199" y="1859"/>
                    </a:cxn>
                    <a:cxn ang="0">
                      <a:pos x="9240" y="5752"/>
                    </a:cxn>
                    <a:cxn ang="0">
                      <a:pos x="12624" y="5752"/>
                    </a:cxn>
                    <a:cxn ang="0">
                      <a:pos x="12624" y="6327"/>
                    </a:cxn>
                    <a:cxn ang="0">
                      <a:pos x="8656" y="6327"/>
                    </a:cxn>
                    <a:cxn ang="0">
                      <a:pos x="6127" y="8815"/>
                    </a:cxn>
                    <a:cxn ang="0">
                      <a:pos x="5724" y="8405"/>
                    </a:cxn>
                    <a:cxn ang="0">
                      <a:pos x="7835" y="6327"/>
                    </a:cxn>
                    <a:cxn ang="0">
                      <a:pos x="4314" y="6327"/>
                    </a:cxn>
                    <a:cxn ang="0">
                      <a:pos x="3825" y="6327"/>
                    </a:cxn>
                    <a:cxn ang="0">
                      <a:pos x="3739" y="6327"/>
                    </a:cxn>
                    <a:cxn ang="0">
                      <a:pos x="3739" y="2777"/>
                    </a:cxn>
                    <a:cxn ang="0">
                      <a:pos x="2718" y="2777"/>
                    </a:cxn>
                    <a:cxn ang="0">
                      <a:pos x="2718" y="7433"/>
                    </a:cxn>
                    <a:cxn ang="0">
                      <a:pos x="2617" y="7433"/>
                    </a:cxn>
                    <a:cxn ang="0">
                      <a:pos x="2143" y="7433"/>
                    </a:cxn>
                    <a:cxn ang="0">
                      <a:pos x="0" y="7433"/>
                    </a:cxn>
                    <a:cxn ang="0">
                      <a:pos x="0" y="6858"/>
                    </a:cxn>
                    <a:cxn ang="0">
                      <a:pos x="2143" y="6858"/>
                    </a:cxn>
                    <a:cxn ang="0">
                      <a:pos x="2143" y="2777"/>
                    </a:cxn>
                    <a:cxn ang="0">
                      <a:pos x="260" y="2777"/>
                    </a:cxn>
                    <a:cxn ang="0">
                      <a:pos x="260" y="2202"/>
                    </a:cxn>
                  </a:cxnLst>
                  <a:rect l="0" t="0" r="r" b="b"/>
                  <a:pathLst>
                    <a:path w="13199" h="8815">
                      <a:moveTo>
                        <a:pt x="260" y="2202"/>
                      </a:moveTo>
                      <a:lnTo>
                        <a:pt x="2143" y="2202"/>
                      </a:lnTo>
                      <a:lnTo>
                        <a:pt x="2143" y="619"/>
                      </a:lnTo>
                      <a:lnTo>
                        <a:pt x="2718" y="619"/>
                      </a:lnTo>
                      <a:lnTo>
                        <a:pt x="2718" y="2202"/>
                      </a:lnTo>
                      <a:lnTo>
                        <a:pt x="4314" y="2202"/>
                      </a:lnTo>
                      <a:lnTo>
                        <a:pt x="4314" y="2274"/>
                      </a:lnTo>
                      <a:lnTo>
                        <a:pt x="4314" y="2777"/>
                      </a:lnTo>
                      <a:lnTo>
                        <a:pt x="4314" y="5752"/>
                      </a:lnTo>
                      <a:lnTo>
                        <a:pt x="8420" y="5752"/>
                      </a:lnTo>
                      <a:lnTo>
                        <a:pt x="9343" y="4844"/>
                      </a:lnTo>
                      <a:lnTo>
                        <a:pt x="4574" y="0"/>
                      </a:lnTo>
                      <a:lnTo>
                        <a:pt x="5381" y="0"/>
                      </a:lnTo>
                      <a:lnTo>
                        <a:pt x="7501" y="2152"/>
                      </a:lnTo>
                      <a:lnTo>
                        <a:pt x="9202" y="441"/>
                      </a:lnTo>
                      <a:lnTo>
                        <a:pt x="10012" y="441"/>
                      </a:lnTo>
                      <a:lnTo>
                        <a:pt x="7904" y="2562"/>
                      </a:lnTo>
                      <a:lnTo>
                        <a:pt x="9753" y="4441"/>
                      </a:lnTo>
                      <a:lnTo>
                        <a:pt x="13116" y="1133"/>
                      </a:lnTo>
                      <a:lnTo>
                        <a:pt x="13116" y="1859"/>
                      </a:lnTo>
                      <a:lnTo>
                        <a:pt x="13199" y="1859"/>
                      </a:lnTo>
                      <a:lnTo>
                        <a:pt x="9240" y="5752"/>
                      </a:lnTo>
                      <a:lnTo>
                        <a:pt x="12624" y="5752"/>
                      </a:lnTo>
                      <a:lnTo>
                        <a:pt x="12624" y="6327"/>
                      </a:lnTo>
                      <a:lnTo>
                        <a:pt x="8656" y="6327"/>
                      </a:lnTo>
                      <a:lnTo>
                        <a:pt x="6127" y="8815"/>
                      </a:lnTo>
                      <a:lnTo>
                        <a:pt x="5724" y="8405"/>
                      </a:lnTo>
                      <a:lnTo>
                        <a:pt x="7835" y="6327"/>
                      </a:lnTo>
                      <a:lnTo>
                        <a:pt x="4314" y="6327"/>
                      </a:lnTo>
                      <a:lnTo>
                        <a:pt x="3825" y="6327"/>
                      </a:lnTo>
                      <a:lnTo>
                        <a:pt x="3739" y="6327"/>
                      </a:lnTo>
                      <a:lnTo>
                        <a:pt x="3739" y="2777"/>
                      </a:lnTo>
                      <a:lnTo>
                        <a:pt x="2718" y="2777"/>
                      </a:lnTo>
                      <a:lnTo>
                        <a:pt x="2718" y="7433"/>
                      </a:lnTo>
                      <a:lnTo>
                        <a:pt x="2617" y="7433"/>
                      </a:lnTo>
                      <a:lnTo>
                        <a:pt x="2143" y="7433"/>
                      </a:lnTo>
                      <a:lnTo>
                        <a:pt x="0" y="7433"/>
                      </a:lnTo>
                      <a:lnTo>
                        <a:pt x="0" y="6858"/>
                      </a:lnTo>
                      <a:lnTo>
                        <a:pt x="2143" y="6858"/>
                      </a:lnTo>
                      <a:lnTo>
                        <a:pt x="2143" y="2777"/>
                      </a:lnTo>
                      <a:lnTo>
                        <a:pt x="260" y="2777"/>
                      </a:lnTo>
                      <a:lnTo>
                        <a:pt x="260" y="2202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66"/>
                <p:cNvSpPr>
                  <a:spLocks noEditPoints="1"/>
                </p:cNvSpPr>
                <p:nvPr/>
              </p:nvSpPr>
              <p:spPr bwMode="auto">
                <a:xfrm rot="18430112">
                  <a:off x="6659484" y="2320629"/>
                  <a:ext cx="214247" cy="229272"/>
                </a:xfrm>
                <a:custGeom>
                  <a:avLst/>
                  <a:gdLst/>
                  <a:ahLst/>
                  <a:cxnLst>
                    <a:cxn ang="0">
                      <a:pos x="1143" y="12"/>
                    </a:cxn>
                    <a:cxn ang="0">
                      <a:pos x="1333" y="61"/>
                    </a:cxn>
                    <a:cxn ang="0">
                      <a:pos x="1506" y="145"/>
                    </a:cxn>
                    <a:cxn ang="0">
                      <a:pos x="1659" y="259"/>
                    </a:cxn>
                    <a:cxn ang="0">
                      <a:pos x="1787" y="399"/>
                    </a:cxn>
                    <a:cxn ang="0">
                      <a:pos x="1887" y="563"/>
                    </a:cxn>
                    <a:cxn ang="0">
                      <a:pos x="1953" y="745"/>
                    </a:cxn>
                    <a:cxn ang="0">
                      <a:pos x="1983" y="942"/>
                    </a:cxn>
                    <a:cxn ang="0">
                      <a:pos x="1977" y="1112"/>
                    </a:cxn>
                    <a:cxn ang="0">
                      <a:pos x="1946" y="1265"/>
                    </a:cxn>
                    <a:cxn ang="0">
                      <a:pos x="1893" y="1408"/>
                    </a:cxn>
                    <a:cxn ang="0">
                      <a:pos x="1818" y="1540"/>
                    </a:cxn>
                    <a:cxn ang="0">
                      <a:pos x="202" y="1591"/>
                    </a:cxn>
                    <a:cxn ang="0">
                      <a:pos x="118" y="1458"/>
                    </a:cxn>
                    <a:cxn ang="0">
                      <a:pos x="53" y="1312"/>
                    </a:cxn>
                    <a:cxn ang="0">
                      <a:pos x="14" y="1157"/>
                    </a:cxn>
                    <a:cxn ang="0">
                      <a:pos x="0" y="993"/>
                    </a:cxn>
                    <a:cxn ang="0">
                      <a:pos x="20" y="792"/>
                    </a:cxn>
                    <a:cxn ang="0">
                      <a:pos x="78" y="607"/>
                    </a:cxn>
                    <a:cxn ang="0">
                      <a:pos x="170" y="438"/>
                    </a:cxn>
                    <a:cxn ang="0">
                      <a:pos x="291" y="291"/>
                    </a:cxn>
                    <a:cxn ang="0">
                      <a:pos x="438" y="170"/>
                    </a:cxn>
                    <a:cxn ang="0">
                      <a:pos x="607" y="78"/>
                    </a:cxn>
                    <a:cxn ang="0">
                      <a:pos x="792" y="20"/>
                    </a:cxn>
                    <a:cxn ang="0">
                      <a:pos x="993" y="0"/>
                    </a:cxn>
                    <a:cxn ang="0">
                      <a:pos x="1079" y="428"/>
                    </a:cxn>
                    <a:cxn ang="0">
                      <a:pos x="1188" y="456"/>
                    </a:cxn>
                    <a:cxn ang="0">
                      <a:pos x="1289" y="504"/>
                    </a:cxn>
                    <a:cxn ang="0">
                      <a:pos x="1376" y="570"/>
                    </a:cxn>
                    <a:cxn ang="0">
                      <a:pos x="1450" y="651"/>
                    </a:cxn>
                    <a:cxn ang="0">
                      <a:pos x="1507" y="745"/>
                    </a:cxn>
                    <a:cxn ang="0">
                      <a:pos x="1545" y="850"/>
                    </a:cxn>
                    <a:cxn ang="0">
                      <a:pos x="1563" y="963"/>
                    </a:cxn>
                    <a:cxn ang="0">
                      <a:pos x="1557" y="1079"/>
                    </a:cxn>
                    <a:cxn ang="0">
                      <a:pos x="1529" y="1188"/>
                    </a:cxn>
                    <a:cxn ang="0">
                      <a:pos x="1481" y="1289"/>
                    </a:cxn>
                    <a:cxn ang="0">
                      <a:pos x="1415" y="1376"/>
                    </a:cxn>
                    <a:cxn ang="0">
                      <a:pos x="1333" y="1449"/>
                    </a:cxn>
                    <a:cxn ang="0">
                      <a:pos x="1240" y="1507"/>
                    </a:cxn>
                    <a:cxn ang="0">
                      <a:pos x="1135" y="1545"/>
                    </a:cxn>
                    <a:cxn ang="0">
                      <a:pos x="1022" y="1563"/>
                    </a:cxn>
                    <a:cxn ang="0">
                      <a:pos x="906" y="1556"/>
                    </a:cxn>
                    <a:cxn ang="0">
                      <a:pos x="797" y="1528"/>
                    </a:cxn>
                    <a:cxn ang="0">
                      <a:pos x="697" y="1481"/>
                    </a:cxn>
                    <a:cxn ang="0">
                      <a:pos x="609" y="1415"/>
                    </a:cxn>
                    <a:cxn ang="0">
                      <a:pos x="535" y="1334"/>
                    </a:cxn>
                    <a:cxn ang="0">
                      <a:pos x="478" y="1240"/>
                    </a:cxn>
                    <a:cxn ang="0">
                      <a:pos x="440" y="1135"/>
                    </a:cxn>
                    <a:cxn ang="0">
                      <a:pos x="422" y="1022"/>
                    </a:cxn>
                    <a:cxn ang="0">
                      <a:pos x="428" y="906"/>
                    </a:cxn>
                    <a:cxn ang="0">
                      <a:pos x="456" y="797"/>
                    </a:cxn>
                    <a:cxn ang="0">
                      <a:pos x="504" y="697"/>
                    </a:cxn>
                    <a:cxn ang="0">
                      <a:pos x="570" y="609"/>
                    </a:cxn>
                    <a:cxn ang="0">
                      <a:pos x="651" y="535"/>
                    </a:cxn>
                    <a:cxn ang="0">
                      <a:pos x="745" y="478"/>
                    </a:cxn>
                    <a:cxn ang="0">
                      <a:pos x="850" y="440"/>
                    </a:cxn>
                    <a:cxn ang="0">
                      <a:pos x="963" y="422"/>
                    </a:cxn>
                  </a:cxnLst>
                  <a:rect l="0" t="0" r="r" b="b"/>
                  <a:pathLst>
                    <a:path w="1984" h="2926">
                      <a:moveTo>
                        <a:pt x="993" y="0"/>
                      </a:moveTo>
                      <a:lnTo>
                        <a:pt x="1044" y="2"/>
                      </a:lnTo>
                      <a:lnTo>
                        <a:pt x="1094" y="6"/>
                      </a:lnTo>
                      <a:lnTo>
                        <a:pt x="1143" y="12"/>
                      </a:lnTo>
                      <a:lnTo>
                        <a:pt x="1192" y="20"/>
                      </a:lnTo>
                      <a:lnTo>
                        <a:pt x="1240" y="32"/>
                      </a:lnTo>
                      <a:lnTo>
                        <a:pt x="1287" y="45"/>
                      </a:lnTo>
                      <a:lnTo>
                        <a:pt x="1333" y="61"/>
                      </a:lnTo>
                      <a:lnTo>
                        <a:pt x="1378" y="78"/>
                      </a:lnTo>
                      <a:lnTo>
                        <a:pt x="1422" y="98"/>
                      </a:lnTo>
                      <a:lnTo>
                        <a:pt x="1464" y="121"/>
                      </a:lnTo>
                      <a:lnTo>
                        <a:pt x="1506" y="145"/>
                      </a:lnTo>
                      <a:lnTo>
                        <a:pt x="1546" y="170"/>
                      </a:lnTo>
                      <a:lnTo>
                        <a:pt x="1586" y="198"/>
                      </a:lnTo>
                      <a:lnTo>
                        <a:pt x="1623" y="228"/>
                      </a:lnTo>
                      <a:lnTo>
                        <a:pt x="1659" y="259"/>
                      </a:lnTo>
                      <a:lnTo>
                        <a:pt x="1694" y="291"/>
                      </a:lnTo>
                      <a:lnTo>
                        <a:pt x="1727" y="326"/>
                      </a:lnTo>
                      <a:lnTo>
                        <a:pt x="1758" y="362"/>
                      </a:lnTo>
                      <a:lnTo>
                        <a:pt x="1787" y="399"/>
                      </a:lnTo>
                      <a:lnTo>
                        <a:pt x="1815" y="438"/>
                      </a:lnTo>
                      <a:lnTo>
                        <a:pt x="1841" y="479"/>
                      </a:lnTo>
                      <a:lnTo>
                        <a:pt x="1865" y="520"/>
                      </a:lnTo>
                      <a:lnTo>
                        <a:pt x="1887" y="563"/>
                      </a:lnTo>
                      <a:lnTo>
                        <a:pt x="1906" y="607"/>
                      </a:lnTo>
                      <a:lnTo>
                        <a:pt x="1924" y="652"/>
                      </a:lnTo>
                      <a:lnTo>
                        <a:pt x="1940" y="698"/>
                      </a:lnTo>
                      <a:lnTo>
                        <a:pt x="1953" y="745"/>
                      </a:lnTo>
                      <a:lnTo>
                        <a:pt x="1965" y="792"/>
                      </a:lnTo>
                      <a:lnTo>
                        <a:pt x="1973" y="841"/>
                      </a:lnTo>
                      <a:lnTo>
                        <a:pt x="1979" y="891"/>
                      </a:lnTo>
                      <a:lnTo>
                        <a:pt x="1983" y="942"/>
                      </a:lnTo>
                      <a:lnTo>
                        <a:pt x="1984" y="993"/>
                      </a:lnTo>
                      <a:lnTo>
                        <a:pt x="1984" y="1032"/>
                      </a:lnTo>
                      <a:lnTo>
                        <a:pt x="1981" y="1073"/>
                      </a:lnTo>
                      <a:lnTo>
                        <a:pt x="1977" y="1112"/>
                      </a:lnTo>
                      <a:lnTo>
                        <a:pt x="1972" y="1151"/>
                      </a:lnTo>
                      <a:lnTo>
                        <a:pt x="1965" y="1189"/>
                      </a:lnTo>
                      <a:lnTo>
                        <a:pt x="1956" y="1227"/>
                      </a:lnTo>
                      <a:lnTo>
                        <a:pt x="1946" y="1265"/>
                      </a:lnTo>
                      <a:lnTo>
                        <a:pt x="1936" y="1301"/>
                      </a:lnTo>
                      <a:lnTo>
                        <a:pt x="1922" y="1337"/>
                      </a:lnTo>
                      <a:lnTo>
                        <a:pt x="1909" y="1373"/>
                      </a:lnTo>
                      <a:lnTo>
                        <a:pt x="1893" y="1408"/>
                      </a:lnTo>
                      <a:lnTo>
                        <a:pt x="1876" y="1442"/>
                      </a:lnTo>
                      <a:lnTo>
                        <a:pt x="1859" y="1475"/>
                      </a:lnTo>
                      <a:lnTo>
                        <a:pt x="1839" y="1508"/>
                      </a:lnTo>
                      <a:lnTo>
                        <a:pt x="1818" y="1540"/>
                      </a:lnTo>
                      <a:lnTo>
                        <a:pt x="1797" y="1571"/>
                      </a:lnTo>
                      <a:lnTo>
                        <a:pt x="1023" y="2926"/>
                      </a:lnTo>
                      <a:lnTo>
                        <a:pt x="199" y="1591"/>
                      </a:lnTo>
                      <a:lnTo>
                        <a:pt x="202" y="1591"/>
                      </a:lnTo>
                      <a:lnTo>
                        <a:pt x="179" y="1558"/>
                      </a:lnTo>
                      <a:lnTo>
                        <a:pt x="157" y="1526"/>
                      </a:lnTo>
                      <a:lnTo>
                        <a:pt x="136" y="1492"/>
                      </a:lnTo>
                      <a:lnTo>
                        <a:pt x="118" y="1458"/>
                      </a:lnTo>
                      <a:lnTo>
                        <a:pt x="99" y="1422"/>
                      </a:lnTo>
                      <a:lnTo>
                        <a:pt x="82" y="1387"/>
                      </a:lnTo>
                      <a:lnTo>
                        <a:pt x="68" y="1351"/>
                      </a:lnTo>
                      <a:lnTo>
                        <a:pt x="53" y="1312"/>
                      </a:lnTo>
                      <a:lnTo>
                        <a:pt x="42" y="1275"/>
                      </a:lnTo>
                      <a:lnTo>
                        <a:pt x="30" y="1237"/>
                      </a:lnTo>
                      <a:lnTo>
                        <a:pt x="21" y="1197"/>
                      </a:lnTo>
                      <a:lnTo>
                        <a:pt x="14" y="1157"/>
                      </a:lnTo>
                      <a:lnTo>
                        <a:pt x="8" y="1116"/>
                      </a:lnTo>
                      <a:lnTo>
                        <a:pt x="3" y="1076"/>
                      </a:lnTo>
                      <a:lnTo>
                        <a:pt x="1" y="1034"/>
                      </a:lnTo>
                      <a:lnTo>
                        <a:pt x="0" y="993"/>
                      </a:lnTo>
                      <a:lnTo>
                        <a:pt x="1" y="942"/>
                      </a:lnTo>
                      <a:lnTo>
                        <a:pt x="6" y="891"/>
                      </a:lnTo>
                      <a:lnTo>
                        <a:pt x="12" y="841"/>
                      </a:lnTo>
                      <a:lnTo>
                        <a:pt x="20" y="792"/>
                      </a:lnTo>
                      <a:lnTo>
                        <a:pt x="31" y="745"/>
                      </a:lnTo>
                      <a:lnTo>
                        <a:pt x="45" y="698"/>
                      </a:lnTo>
                      <a:lnTo>
                        <a:pt x="61" y="652"/>
                      </a:lnTo>
                      <a:lnTo>
                        <a:pt x="78" y="607"/>
                      </a:lnTo>
                      <a:lnTo>
                        <a:pt x="98" y="563"/>
                      </a:lnTo>
                      <a:lnTo>
                        <a:pt x="120" y="520"/>
                      </a:lnTo>
                      <a:lnTo>
                        <a:pt x="144" y="479"/>
                      </a:lnTo>
                      <a:lnTo>
                        <a:pt x="170" y="438"/>
                      </a:lnTo>
                      <a:lnTo>
                        <a:pt x="198" y="399"/>
                      </a:lnTo>
                      <a:lnTo>
                        <a:pt x="228" y="362"/>
                      </a:lnTo>
                      <a:lnTo>
                        <a:pt x="259" y="326"/>
                      </a:lnTo>
                      <a:lnTo>
                        <a:pt x="291" y="291"/>
                      </a:lnTo>
                      <a:lnTo>
                        <a:pt x="326" y="259"/>
                      </a:lnTo>
                      <a:lnTo>
                        <a:pt x="362" y="228"/>
                      </a:lnTo>
                      <a:lnTo>
                        <a:pt x="399" y="198"/>
                      </a:lnTo>
                      <a:lnTo>
                        <a:pt x="438" y="170"/>
                      </a:lnTo>
                      <a:lnTo>
                        <a:pt x="479" y="145"/>
                      </a:lnTo>
                      <a:lnTo>
                        <a:pt x="520" y="121"/>
                      </a:lnTo>
                      <a:lnTo>
                        <a:pt x="563" y="98"/>
                      </a:lnTo>
                      <a:lnTo>
                        <a:pt x="607" y="78"/>
                      </a:lnTo>
                      <a:lnTo>
                        <a:pt x="651" y="61"/>
                      </a:lnTo>
                      <a:lnTo>
                        <a:pt x="698" y="45"/>
                      </a:lnTo>
                      <a:lnTo>
                        <a:pt x="745" y="32"/>
                      </a:lnTo>
                      <a:lnTo>
                        <a:pt x="792" y="20"/>
                      </a:lnTo>
                      <a:lnTo>
                        <a:pt x="841" y="12"/>
                      </a:lnTo>
                      <a:lnTo>
                        <a:pt x="891" y="6"/>
                      </a:lnTo>
                      <a:lnTo>
                        <a:pt x="942" y="2"/>
                      </a:lnTo>
                      <a:lnTo>
                        <a:pt x="993" y="0"/>
                      </a:lnTo>
                      <a:close/>
                      <a:moveTo>
                        <a:pt x="993" y="421"/>
                      </a:moveTo>
                      <a:lnTo>
                        <a:pt x="1022" y="422"/>
                      </a:lnTo>
                      <a:lnTo>
                        <a:pt x="1051" y="424"/>
                      </a:lnTo>
                      <a:lnTo>
                        <a:pt x="1079" y="428"/>
                      </a:lnTo>
                      <a:lnTo>
                        <a:pt x="1107" y="433"/>
                      </a:lnTo>
                      <a:lnTo>
                        <a:pt x="1135" y="440"/>
                      </a:lnTo>
                      <a:lnTo>
                        <a:pt x="1162" y="447"/>
                      </a:lnTo>
                      <a:lnTo>
                        <a:pt x="1188" y="456"/>
                      </a:lnTo>
                      <a:lnTo>
                        <a:pt x="1214" y="467"/>
                      </a:lnTo>
                      <a:lnTo>
                        <a:pt x="1240" y="478"/>
                      </a:lnTo>
                      <a:lnTo>
                        <a:pt x="1264" y="490"/>
                      </a:lnTo>
                      <a:lnTo>
                        <a:pt x="1289" y="504"/>
                      </a:lnTo>
                      <a:lnTo>
                        <a:pt x="1312" y="518"/>
                      </a:lnTo>
                      <a:lnTo>
                        <a:pt x="1333" y="535"/>
                      </a:lnTo>
                      <a:lnTo>
                        <a:pt x="1355" y="552"/>
                      </a:lnTo>
                      <a:lnTo>
                        <a:pt x="1376" y="570"/>
                      </a:lnTo>
                      <a:lnTo>
                        <a:pt x="1396" y="589"/>
                      </a:lnTo>
                      <a:lnTo>
                        <a:pt x="1415" y="609"/>
                      </a:lnTo>
                      <a:lnTo>
                        <a:pt x="1433" y="629"/>
                      </a:lnTo>
                      <a:lnTo>
                        <a:pt x="1450" y="651"/>
                      </a:lnTo>
                      <a:lnTo>
                        <a:pt x="1466" y="673"/>
                      </a:lnTo>
                      <a:lnTo>
                        <a:pt x="1481" y="697"/>
                      </a:lnTo>
                      <a:lnTo>
                        <a:pt x="1494" y="721"/>
                      </a:lnTo>
                      <a:lnTo>
                        <a:pt x="1507" y="745"/>
                      </a:lnTo>
                      <a:lnTo>
                        <a:pt x="1518" y="771"/>
                      </a:lnTo>
                      <a:lnTo>
                        <a:pt x="1529" y="797"/>
                      </a:lnTo>
                      <a:lnTo>
                        <a:pt x="1538" y="823"/>
                      </a:lnTo>
                      <a:lnTo>
                        <a:pt x="1545" y="850"/>
                      </a:lnTo>
                      <a:lnTo>
                        <a:pt x="1552" y="878"/>
                      </a:lnTo>
                      <a:lnTo>
                        <a:pt x="1557" y="906"/>
                      </a:lnTo>
                      <a:lnTo>
                        <a:pt x="1561" y="934"/>
                      </a:lnTo>
                      <a:lnTo>
                        <a:pt x="1563" y="963"/>
                      </a:lnTo>
                      <a:lnTo>
                        <a:pt x="1564" y="993"/>
                      </a:lnTo>
                      <a:lnTo>
                        <a:pt x="1563" y="1022"/>
                      </a:lnTo>
                      <a:lnTo>
                        <a:pt x="1561" y="1051"/>
                      </a:lnTo>
                      <a:lnTo>
                        <a:pt x="1557" y="1079"/>
                      </a:lnTo>
                      <a:lnTo>
                        <a:pt x="1552" y="1107"/>
                      </a:lnTo>
                      <a:lnTo>
                        <a:pt x="1545" y="1135"/>
                      </a:lnTo>
                      <a:lnTo>
                        <a:pt x="1538" y="1162"/>
                      </a:lnTo>
                      <a:lnTo>
                        <a:pt x="1529" y="1188"/>
                      </a:lnTo>
                      <a:lnTo>
                        <a:pt x="1518" y="1214"/>
                      </a:lnTo>
                      <a:lnTo>
                        <a:pt x="1507" y="1240"/>
                      </a:lnTo>
                      <a:lnTo>
                        <a:pt x="1494" y="1265"/>
                      </a:lnTo>
                      <a:lnTo>
                        <a:pt x="1481" y="1289"/>
                      </a:lnTo>
                      <a:lnTo>
                        <a:pt x="1466" y="1311"/>
                      </a:lnTo>
                      <a:lnTo>
                        <a:pt x="1450" y="1334"/>
                      </a:lnTo>
                      <a:lnTo>
                        <a:pt x="1433" y="1355"/>
                      </a:lnTo>
                      <a:lnTo>
                        <a:pt x="1415" y="1376"/>
                      </a:lnTo>
                      <a:lnTo>
                        <a:pt x="1396" y="1395"/>
                      </a:lnTo>
                      <a:lnTo>
                        <a:pt x="1376" y="1415"/>
                      </a:lnTo>
                      <a:lnTo>
                        <a:pt x="1355" y="1433"/>
                      </a:lnTo>
                      <a:lnTo>
                        <a:pt x="1333" y="1449"/>
                      </a:lnTo>
                      <a:lnTo>
                        <a:pt x="1312" y="1466"/>
                      </a:lnTo>
                      <a:lnTo>
                        <a:pt x="1289" y="1481"/>
                      </a:lnTo>
                      <a:lnTo>
                        <a:pt x="1264" y="1494"/>
                      </a:lnTo>
                      <a:lnTo>
                        <a:pt x="1240" y="1507"/>
                      </a:lnTo>
                      <a:lnTo>
                        <a:pt x="1214" y="1518"/>
                      </a:lnTo>
                      <a:lnTo>
                        <a:pt x="1188" y="1528"/>
                      </a:lnTo>
                      <a:lnTo>
                        <a:pt x="1162" y="1538"/>
                      </a:lnTo>
                      <a:lnTo>
                        <a:pt x="1135" y="1545"/>
                      </a:lnTo>
                      <a:lnTo>
                        <a:pt x="1107" y="1552"/>
                      </a:lnTo>
                      <a:lnTo>
                        <a:pt x="1079" y="1556"/>
                      </a:lnTo>
                      <a:lnTo>
                        <a:pt x="1051" y="1561"/>
                      </a:lnTo>
                      <a:lnTo>
                        <a:pt x="1022" y="1563"/>
                      </a:lnTo>
                      <a:lnTo>
                        <a:pt x="993" y="1564"/>
                      </a:lnTo>
                      <a:lnTo>
                        <a:pt x="963" y="1563"/>
                      </a:lnTo>
                      <a:lnTo>
                        <a:pt x="934" y="1561"/>
                      </a:lnTo>
                      <a:lnTo>
                        <a:pt x="906" y="1556"/>
                      </a:lnTo>
                      <a:lnTo>
                        <a:pt x="878" y="1552"/>
                      </a:lnTo>
                      <a:lnTo>
                        <a:pt x="850" y="1545"/>
                      </a:lnTo>
                      <a:lnTo>
                        <a:pt x="823" y="1538"/>
                      </a:lnTo>
                      <a:lnTo>
                        <a:pt x="797" y="1528"/>
                      </a:lnTo>
                      <a:lnTo>
                        <a:pt x="771" y="1518"/>
                      </a:lnTo>
                      <a:lnTo>
                        <a:pt x="745" y="1507"/>
                      </a:lnTo>
                      <a:lnTo>
                        <a:pt x="721" y="1494"/>
                      </a:lnTo>
                      <a:lnTo>
                        <a:pt x="697" y="1481"/>
                      </a:lnTo>
                      <a:lnTo>
                        <a:pt x="673" y="1466"/>
                      </a:lnTo>
                      <a:lnTo>
                        <a:pt x="651" y="1449"/>
                      </a:lnTo>
                      <a:lnTo>
                        <a:pt x="629" y="1433"/>
                      </a:lnTo>
                      <a:lnTo>
                        <a:pt x="609" y="1415"/>
                      </a:lnTo>
                      <a:lnTo>
                        <a:pt x="589" y="1395"/>
                      </a:lnTo>
                      <a:lnTo>
                        <a:pt x="570" y="1376"/>
                      </a:lnTo>
                      <a:lnTo>
                        <a:pt x="552" y="1355"/>
                      </a:lnTo>
                      <a:lnTo>
                        <a:pt x="535" y="1334"/>
                      </a:lnTo>
                      <a:lnTo>
                        <a:pt x="519" y="1311"/>
                      </a:lnTo>
                      <a:lnTo>
                        <a:pt x="504" y="1289"/>
                      </a:lnTo>
                      <a:lnTo>
                        <a:pt x="490" y="1265"/>
                      </a:lnTo>
                      <a:lnTo>
                        <a:pt x="478" y="1240"/>
                      </a:lnTo>
                      <a:lnTo>
                        <a:pt x="466" y="1214"/>
                      </a:lnTo>
                      <a:lnTo>
                        <a:pt x="456" y="1188"/>
                      </a:lnTo>
                      <a:lnTo>
                        <a:pt x="447" y="1162"/>
                      </a:lnTo>
                      <a:lnTo>
                        <a:pt x="440" y="1135"/>
                      </a:lnTo>
                      <a:lnTo>
                        <a:pt x="433" y="1107"/>
                      </a:lnTo>
                      <a:lnTo>
                        <a:pt x="428" y="1079"/>
                      </a:lnTo>
                      <a:lnTo>
                        <a:pt x="424" y="1051"/>
                      </a:lnTo>
                      <a:lnTo>
                        <a:pt x="422" y="1022"/>
                      </a:lnTo>
                      <a:lnTo>
                        <a:pt x="422" y="993"/>
                      </a:lnTo>
                      <a:lnTo>
                        <a:pt x="422" y="963"/>
                      </a:lnTo>
                      <a:lnTo>
                        <a:pt x="424" y="934"/>
                      </a:lnTo>
                      <a:lnTo>
                        <a:pt x="428" y="906"/>
                      </a:lnTo>
                      <a:lnTo>
                        <a:pt x="433" y="878"/>
                      </a:lnTo>
                      <a:lnTo>
                        <a:pt x="440" y="850"/>
                      </a:lnTo>
                      <a:lnTo>
                        <a:pt x="447" y="823"/>
                      </a:lnTo>
                      <a:lnTo>
                        <a:pt x="456" y="797"/>
                      </a:lnTo>
                      <a:lnTo>
                        <a:pt x="466" y="771"/>
                      </a:lnTo>
                      <a:lnTo>
                        <a:pt x="478" y="745"/>
                      </a:lnTo>
                      <a:lnTo>
                        <a:pt x="490" y="721"/>
                      </a:lnTo>
                      <a:lnTo>
                        <a:pt x="504" y="697"/>
                      </a:lnTo>
                      <a:lnTo>
                        <a:pt x="519" y="673"/>
                      </a:lnTo>
                      <a:lnTo>
                        <a:pt x="535" y="651"/>
                      </a:lnTo>
                      <a:lnTo>
                        <a:pt x="552" y="629"/>
                      </a:lnTo>
                      <a:lnTo>
                        <a:pt x="570" y="609"/>
                      </a:lnTo>
                      <a:lnTo>
                        <a:pt x="589" y="589"/>
                      </a:lnTo>
                      <a:lnTo>
                        <a:pt x="609" y="570"/>
                      </a:lnTo>
                      <a:lnTo>
                        <a:pt x="629" y="552"/>
                      </a:lnTo>
                      <a:lnTo>
                        <a:pt x="651" y="535"/>
                      </a:lnTo>
                      <a:lnTo>
                        <a:pt x="673" y="518"/>
                      </a:lnTo>
                      <a:lnTo>
                        <a:pt x="697" y="504"/>
                      </a:lnTo>
                      <a:lnTo>
                        <a:pt x="721" y="490"/>
                      </a:lnTo>
                      <a:lnTo>
                        <a:pt x="745" y="478"/>
                      </a:lnTo>
                      <a:lnTo>
                        <a:pt x="771" y="467"/>
                      </a:lnTo>
                      <a:lnTo>
                        <a:pt x="797" y="456"/>
                      </a:lnTo>
                      <a:lnTo>
                        <a:pt x="823" y="447"/>
                      </a:lnTo>
                      <a:lnTo>
                        <a:pt x="850" y="440"/>
                      </a:lnTo>
                      <a:lnTo>
                        <a:pt x="878" y="433"/>
                      </a:lnTo>
                      <a:lnTo>
                        <a:pt x="906" y="428"/>
                      </a:lnTo>
                      <a:lnTo>
                        <a:pt x="934" y="424"/>
                      </a:lnTo>
                      <a:lnTo>
                        <a:pt x="963" y="422"/>
                      </a:lnTo>
                      <a:lnTo>
                        <a:pt x="993" y="421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</a:ln>
              </p:spPr>
              <p:txBody>
                <a:bodyPr vert="horz" wrap="square" lIns="68490" tIns="34245" rIns="68490" bIns="34245" numCol="1" anchor="t" anchorCtr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Arial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324" rtl="0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1" name="平行四边形 57"/>
              <p:cNvSpPr/>
              <p:nvPr/>
            </p:nvSpPr>
            <p:spPr bwMode="auto">
              <a:xfrm rot="18424740">
                <a:off x="6262730" y="3464190"/>
                <a:ext cx="892945" cy="184447"/>
              </a:xfrm>
              <a:prstGeom prst="parallelogram">
                <a:avLst>
                  <a:gd name="adj" fmla="val 134236"/>
                </a:avLst>
              </a:prstGeom>
              <a:ln w="25400">
                <a:solidFill>
                  <a:sysClr val="windowText" lastClr="000000">
                    <a:lumMod val="65000"/>
                    <a:lumOff val="35000"/>
                  </a:sys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490" tIns="34245" rIns="68490" bIns="34245" numCol="1" rtlCol="0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Tx/>
                  <a:buNone/>
                  <a:tabLst/>
                  <a:defRPr/>
                </a:pPr>
                <a:endPara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6" name="组合 34"/>
            <p:cNvGrpSpPr/>
            <p:nvPr/>
          </p:nvGrpSpPr>
          <p:grpSpPr>
            <a:xfrm>
              <a:off x="10075901" y="5258434"/>
              <a:ext cx="486468" cy="505601"/>
              <a:chOff x="10854942" y="2620610"/>
              <a:chExt cx="339163" cy="318361"/>
            </a:xfrm>
          </p:grpSpPr>
          <p:pic>
            <p:nvPicPr>
              <p:cNvPr id="38" name="Picture 5" descr="E:\2016.01\1.12 扁平化图标\蓝色\AR-蓝色最新-35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891616" y="2796309"/>
                <a:ext cx="211553" cy="142662"/>
              </a:xfrm>
              <a:prstGeom prst="rect">
                <a:avLst/>
              </a:prstGeom>
              <a:noFill/>
            </p:spPr>
          </p:pic>
          <p:pic>
            <p:nvPicPr>
              <p:cNvPr id="39" name="Picture 10" descr="E:\2016.01\1.12 扁平化图标\蓝色\AR-蓝色最新-38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54942" y="2620610"/>
                <a:ext cx="339163" cy="228716"/>
              </a:xfrm>
              <a:prstGeom prst="rect">
                <a:avLst/>
              </a:prstGeom>
              <a:noFill/>
            </p:spPr>
          </p:pic>
        </p:grpSp>
        <p:grpSp>
          <p:nvGrpSpPr>
            <p:cNvPr id="17" name="组合 35"/>
            <p:cNvGrpSpPr/>
            <p:nvPr/>
          </p:nvGrpSpPr>
          <p:grpSpPr>
            <a:xfrm>
              <a:off x="10801422" y="4519742"/>
              <a:ext cx="486468" cy="505601"/>
              <a:chOff x="10854942" y="2620610"/>
              <a:chExt cx="339163" cy="318361"/>
            </a:xfrm>
          </p:grpSpPr>
          <p:pic>
            <p:nvPicPr>
              <p:cNvPr id="36" name="Picture 5" descr="E:\2016.01\1.12 扁平化图标\蓝色\AR-蓝色最新-35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891616" y="2796309"/>
                <a:ext cx="211553" cy="142662"/>
              </a:xfrm>
              <a:prstGeom prst="rect">
                <a:avLst/>
              </a:prstGeom>
              <a:noFill/>
            </p:spPr>
          </p:pic>
          <p:pic>
            <p:nvPicPr>
              <p:cNvPr id="37" name="Picture 10" descr="E:\2016.01\1.12 扁平化图标\蓝色\AR-蓝色最新-38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0854942" y="2620610"/>
                <a:ext cx="339163" cy="228716"/>
              </a:xfrm>
              <a:prstGeom prst="rect">
                <a:avLst/>
              </a:prstGeom>
              <a:noFill/>
            </p:spPr>
          </p:pic>
        </p:grpSp>
        <p:grpSp>
          <p:nvGrpSpPr>
            <p:cNvPr id="18" name="组合 37"/>
            <p:cNvGrpSpPr/>
            <p:nvPr/>
          </p:nvGrpSpPr>
          <p:grpSpPr>
            <a:xfrm>
              <a:off x="1126552" y="5755856"/>
              <a:ext cx="514606" cy="704944"/>
              <a:chOff x="3562467" y="3491897"/>
              <a:chExt cx="339075" cy="580214"/>
            </a:xfrm>
          </p:grpSpPr>
          <p:grpSp>
            <p:nvGrpSpPr>
              <p:cNvPr id="32" name="组合 48"/>
              <p:cNvGrpSpPr/>
              <p:nvPr/>
            </p:nvGrpSpPr>
            <p:grpSpPr>
              <a:xfrm>
                <a:off x="3562467" y="3491897"/>
                <a:ext cx="339075" cy="295840"/>
                <a:chOff x="10854942" y="2620610"/>
                <a:chExt cx="339163" cy="318361"/>
              </a:xfrm>
            </p:grpSpPr>
            <p:pic>
              <p:nvPicPr>
                <p:cNvPr id="34" name="Picture 5" descr="E:\2016.01\1.12 扁平化图标\蓝色\AR-蓝色最新-35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0891616" y="2796309"/>
                  <a:ext cx="211553" cy="1426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5" name="Picture 10" descr="E:\2016.01\1.12 扁平化图标\蓝色\AR-蓝色最新-38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0854942" y="2620610"/>
                  <a:ext cx="339163" cy="22871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33" name="Freeform 17"/>
              <p:cNvSpPr/>
              <p:nvPr/>
            </p:nvSpPr>
            <p:spPr bwMode="auto">
              <a:xfrm>
                <a:off x="3675818" y="3787737"/>
                <a:ext cx="69555" cy="284374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9525">
                <a:noFill/>
                <a:round/>
              </a:ln>
            </p:spPr>
            <p:txBody>
              <a:bodyPr vert="horz" wrap="square" lIns="68490" tIns="34245" rIns="68490" bIns="34245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9" name="Freeform 116"/>
            <p:cNvSpPr>
              <a:spLocks noEditPoints="1"/>
            </p:cNvSpPr>
            <p:nvPr/>
          </p:nvSpPr>
          <p:spPr bwMode="auto">
            <a:xfrm>
              <a:off x="7221144" y="5537468"/>
              <a:ext cx="670144" cy="209906"/>
            </a:xfrm>
            <a:custGeom>
              <a:avLst/>
              <a:gdLst/>
              <a:ahLst/>
              <a:cxnLst>
                <a:cxn ang="0">
                  <a:pos x="3546" y="887"/>
                </a:cxn>
                <a:cxn ang="0">
                  <a:pos x="420" y="3597"/>
                </a:cxn>
                <a:cxn ang="0">
                  <a:pos x="1073" y="5233"/>
                </a:cxn>
                <a:cxn ang="0">
                  <a:pos x="1960" y="4158"/>
                </a:cxn>
                <a:cxn ang="0">
                  <a:pos x="3126" y="4672"/>
                </a:cxn>
                <a:cxn ang="0">
                  <a:pos x="11665" y="4999"/>
                </a:cxn>
                <a:cxn ang="0">
                  <a:pos x="14884" y="4391"/>
                </a:cxn>
                <a:cxn ang="0">
                  <a:pos x="14324" y="5233"/>
                </a:cxn>
                <a:cxn ang="0">
                  <a:pos x="14884" y="6073"/>
                </a:cxn>
                <a:cxn ang="0">
                  <a:pos x="15864" y="5886"/>
                </a:cxn>
                <a:cxn ang="0">
                  <a:pos x="16051" y="4905"/>
                </a:cxn>
                <a:cxn ang="0">
                  <a:pos x="15211" y="4344"/>
                </a:cxn>
                <a:cxn ang="0">
                  <a:pos x="14651" y="5466"/>
                </a:cxn>
                <a:cxn ang="0">
                  <a:pos x="15445" y="4672"/>
                </a:cxn>
                <a:cxn ang="0">
                  <a:pos x="14417" y="4439"/>
                </a:cxn>
                <a:cxn ang="0">
                  <a:pos x="13812" y="5560"/>
                </a:cxn>
                <a:cxn ang="0">
                  <a:pos x="14417" y="4439"/>
                </a:cxn>
                <a:cxn ang="0">
                  <a:pos x="16331" y="4999"/>
                </a:cxn>
                <a:cxn ang="0">
                  <a:pos x="17124" y="4625"/>
                </a:cxn>
                <a:cxn ang="0">
                  <a:pos x="16938" y="2663"/>
                </a:cxn>
                <a:cxn ang="0">
                  <a:pos x="14231" y="1729"/>
                </a:cxn>
                <a:cxn ang="0">
                  <a:pos x="16938" y="234"/>
                </a:cxn>
                <a:cxn ang="0">
                  <a:pos x="10965" y="3271"/>
                </a:cxn>
                <a:cxn ang="0">
                  <a:pos x="13671" y="1869"/>
                </a:cxn>
                <a:cxn ang="0">
                  <a:pos x="10965" y="934"/>
                </a:cxn>
                <a:cxn ang="0">
                  <a:pos x="10452" y="3410"/>
                </a:cxn>
                <a:cxn ang="0">
                  <a:pos x="7886" y="2523"/>
                </a:cxn>
                <a:cxn ang="0">
                  <a:pos x="10452" y="1075"/>
                </a:cxn>
                <a:cxn ang="0">
                  <a:pos x="7559" y="4065"/>
                </a:cxn>
                <a:cxn ang="0">
                  <a:pos x="12271" y="4485"/>
                </a:cxn>
                <a:cxn ang="0">
                  <a:pos x="11898" y="5419"/>
                </a:cxn>
                <a:cxn ang="0">
                  <a:pos x="12598" y="6120"/>
                </a:cxn>
                <a:cxn ang="0">
                  <a:pos x="13484" y="5746"/>
                </a:cxn>
                <a:cxn ang="0">
                  <a:pos x="13484" y="4718"/>
                </a:cxn>
                <a:cxn ang="0">
                  <a:pos x="13205" y="5653"/>
                </a:cxn>
                <a:cxn ang="0">
                  <a:pos x="12131" y="5233"/>
                </a:cxn>
                <a:cxn ang="0">
                  <a:pos x="13205" y="4812"/>
                </a:cxn>
                <a:cxn ang="0">
                  <a:pos x="2007" y="4344"/>
                </a:cxn>
                <a:cxn ang="0">
                  <a:pos x="1307" y="5045"/>
                </a:cxn>
                <a:cxn ang="0">
                  <a:pos x="1679" y="5980"/>
                </a:cxn>
                <a:cxn ang="0">
                  <a:pos x="2660" y="5980"/>
                </a:cxn>
                <a:cxn ang="0">
                  <a:pos x="3079" y="5045"/>
                </a:cxn>
                <a:cxn ang="0">
                  <a:pos x="2379" y="4344"/>
                </a:cxn>
                <a:cxn ang="0">
                  <a:pos x="1726" y="5653"/>
                </a:cxn>
                <a:cxn ang="0">
                  <a:pos x="2193" y="4625"/>
                </a:cxn>
                <a:cxn ang="0">
                  <a:pos x="2612" y="5653"/>
                </a:cxn>
                <a:cxn ang="0">
                  <a:pos x="5366" y="3037"/>
                </a:cxn>
                <a:cxn ang="0">
                  <a:pos x="5833" y="4485"/>
                </a:cxn>
                <a:cxn ang="0">
                  <a:pos x="5833" y="3924"/>
                </a:cxn>
                <a:cxn ang="0">
                  <a:pos x="6812" y="3457"/>
                </a:cxn>
                <a:cxn ang="0">
                  <a:pos x="6812" y="3083"/>
                </a:cxn>
                <a:cxn ang="0">
                  <a:pos x="6812" y="2149"/>
                </a:cxn>
                <a:cxn ang="0">
                  <a:pos x="5833" y="1588"/>
                </a:cxn>
                <a:cxn ang="0">
                  <a:pos x="4526" y="701"/>
                </a:cxn>
              </a:cxnLst>
              <a:rect l="0" t="0" r="r" b="b"/>
              <a:pathLst>
                <a:path w="17124" h="6120">
                  <a:moveTo>
                    <a:pt x="11991" y="4439"/>
                  </a:moveTo>
                  <a:lnTo>
                    <a:pt x="7093" y="4439"/>
                  </a:lnTo>
                  <a:lnTo>
                    <a:pt x="7093" y="1261"/>
                  </a:lnTo>
                  <a:lnTo>
                    <a:pt x="7093" y="0"/>
                  </a:lnTo>
                  <a:lnTo>
                    <a:pt x="5086" y="0"/>
                  </a:lnTo>
                  <a:lnTo>
                    <a:pt x="3546" y="887"/>
                  </a:lnTo>
                  <a:lnTo>
                    <a:pt x="2660" y="2756"/>
                  </a:lnTo>
                  <a:lnTo>
                    <a:pt x="700" y="3223"/>
                  </a:lnTo>
                  <a:lnTo>
                    <a:pt x="607" y="3271"/>
                  </a:lnTo>
                  <a:lnTo>
                    <a:pt x="514" y="3364"/>
                  </a:lnTo>
                  <a:lnTo>
                    <a:pt x="467" y="3457"/>
                  </a:lnTo>
                  <a:lnTo>
                    <a:pt x="420" y="3597"/>
                  </a:lnTo>
                  <a:lnTo>
                    <a:pt x="374" y="4718"/>
                  </a:lnTo>
                  <a:lnTo>
                    <a:pt x="0" y="4718"/>
                  </a:lnTo>
                  <a:lnTo>
                    <a:pt x="0" y="5560"/>
                  </a:lnTo>
                  <a:lnTo>
                    <a:pt x="560" y="5560"/>
                  </a:lnTo>
                  <a:lnTo>
                    <a:pt x="1119" y="5560"/>
                  </a:lnTo>
                  <a:lnTo>
                    <a:pt x="1073" y="5233"/>
                  </a:lnTo>
                  <a:lnTo>
                    <a:pt x="1119" y="4952"/>
                  </a:lnTo>
                  <a:lnTo>
                    <a:pt x="1214" y="4672"/>
                  </a:lnTo>
                  <a:lnTo>
                    <a:pt x="1400" y="4439"/>
                  </a:lnTo>
                  <a:lnTo>
                    <a:pt x="1586" y="4298"/>
                  </a:lnTo>
                  <a:lnTo>
                    <a:pt x="1773" y="4205"/>
                  </a:lnTo>
                  <a:lnTo>
                    <a:pt x="1960" y="4158"/>
                  </a:lnTo>
                  <a:lnTo>
                    <a:pt x="2193" y="4111"/>
                  </a:lnTo>
                  <a:lnTo>
                    <a:pt x="2379" y="4158"/>
                  </a:lnTo>
                  <a:lnTo>
                    <a:pt x="2612" y="4205"/>
                  </a:lnTo>
                  <a:lnTo>
                    <a:pt x="2800" y="4298"/>
                  </a:lnTo>
                  <a:lnTo>
                    <a:pt x="2940" y="4439"/>
                  </a:lnTo>
                  <a:lnTo>
                    <a:pt x="3126" y="4672"/>
                  </a:lnTo>
                  <a:lnTo>
                    <a:pt x="3266" y="4952"/>
                  </a:lnTo>
                  <a:lnTo>
                    <a:pt x="3266" y="5233"/>
                  </a:lnTo>
                  <a:lnTo>
                    <a:pt x="3219" y="5560"/>
                  </a:lnTo>
                  <a:lnTo>
                    <a:pt x="11712" y="5560"/>
                  </a:lnTo>
                  <a:lnTo>
                    <a:pt x="11665" y="5233"/>
                  </a:lnTo>
                  <a:lnTo>
                    <a:pt x="11665" y="4999"/>
                  </a:lnTo>
                  <a:lnTo>
                    <a:pt x="11758" y="4812"/>
                  </a:lnTo>
                  <a:lnTo>
                    <a:pt x="11852" y="4625"/>
                  </a:lnTo>
                  <a:lnTo>
                    <a:pt x="11991" y="4439"/>
                  </a:lnTo>
                  <a:close/>
                  <a:moveTo>
                    <a:pt x="15211" y="4344"/>
                  </a:moveTo>
                  <a:lnTo>
                    <a:pt x="15024" y="4344"/>
                  </a:lnTo>
                  <a:lnTo>
                    <a:pt x="14884" y="4391"/>
                  </a:lnTo>
                  <a:lnTo>
                    <a:pt x="14745" y="4485"/>
                  </a:lnTo>
                  <a:lnTo>
                    <a:pt x="14605" y="4578"/>
                  </a:lnTo>
                  <a:lnTo>
                    <a:pt x="14464" y="4718"/>
                  </a:lnTo>
                  <a:lnTo>
                    <a:pt x="14417" y="4905"/>
                  </a:lnTo>
                  <a:lnTo>
                    <a:pt x="14324" y="5045"/>
                  </a:lnTo>
                  <a:lnTo>
                    <a:pt x="14324" y="5233"/>
                  </a:lnTo>
                  <a:lnTo>
                    <a:pt x="14324" y="5419"/>
                  </a:lnTo>
                  <a:lnTo>
                    <a:pt x="14417" y="5606"/>
                  </a:lnTo>
                  <a:lnTo>
                    <a:pt x="14464" y="5746"/>
                  </a:lnTo>
                  <a:lnTo>
                    <a:pt x="14605" y="5886"/>
                  </a:lnTo>
                  <a:lnTo>
                    <a:pt x="14745" y="5980"/>
                  </a:lnTo>
                  <a:lnTo>
                    <a:pt x="14884" y="6073"/>
                  </a:lnTo>
                  <a:lnTo>
                    <a:pt x="15024" y="6120"/>
                  </a:lnTo>
                  <a:lnTo>
                    <a:pt x="15211" y="6120"/>
                  </a:lnTo>
                  <a:lnTo>
                    <a:pt x="15398" y="6120"/>
                  </a:lnTo>
                  <a:lnTo>
                    <a:pt x="15584" y="6073"/>
                  </a:lnTo>
                  <a:lnTo>
                    <a:pt x="15724" y="5980"/>
                  </a:lnTo>
                  <a:lnTo>
                    <a:pt x="15864" y="5886"/>
                  </a:lnTo>
                  <a:lnTo>
                    <a:pt x="15957" y="5746"/>
                  </a:lnTo>
                  <a:lnTo>
                    <a:pt x="16051" y="5606"/>
                  </a:lnTo>
                  <a:lnTo>
                    <a:pt x="16098" y="5419"/>
                  </a:lnTo>
                  <a:lnTo>
                    <a:pt x="16144" y="5233"/>
                  </a:lnTo>
                  <a:lnTo>
                    <a:pt x="16098" y="5045"/>
                  </a:lnTo>
                  <a:lnTo>
                    <a:pt x="16051" y="4905"/>
                  </a:lnTo>
                  <a:lnTo>
                    <a:pt x="15957" y="4718"/>
                  </a:lnTo>
                  <a:lnTo>
                    <a:pt x="15864" y="4578"/>
                  </a:lnTo>
                  <a:lnTo>
                    <a:pt x="15724" y="4485"/>
                  </a:lnTo>
                  <a:lnTo>
                    <a:pt x="15584" y="4391"/>
                  </a:lnTo>
                  <a:lnTo>
                    <a:pt x="15398" y="4344"/>
                  </a:lnTo>
                  <a:lnTo>
                    <a:pt x="15211" y="4344"/>
                  </a:lnTo>
                  <a:close/>
                  <a:moveTo>
                    <a:pt x="15678" y="5653"/>
                  </a:moveTo>
                  <a:lnTo>
                    <a:pt x="15445" y="5793"/>
                  </a:lnTo>
                  <a:lnTo>
                    <a:pt x="15211" y="5839"/>
                  </a:lnTo>
                  <a:lnTo>
                    <a:pt x="14978" y="5793"/>
                  </a:lnTo>
                  <a:lnTo>
                    <a:pt x="14791" y="5653"/>
                  </a:lnTo>
                  <a:lnTo>
                    <a:pt x="14651" y="5466"/>
                  </a:lnTo>
                  <a:lnTo>
                    <a:pt x="14605" y="5233"/>
                  </a:lnTo>
                  <a:lnTo>
                    <a:pt x="14651" y="4999"/>
                  </a:lnTo>
                  <a:lnTo>
                    <a:pt x="14791" y="4812"/>
                  </a:lnTo>
                  <a:lnTo>
                    <a:pt x="14978" y="4672"/>
                  </a:lnTo>
                  <a:lnTo>
                    <a:pt x="15211" y="4625"/>
                  </a:lnTo>
                  <a:lnTo>
                    <a:pt x="15445" y="4672"/>
                  </a:lnTo>
                  <a:lnTo>
                    <a:pt x="15678" y="4812"/>
                  </a:lnTo>
                  <a:lnTo>
                    <a:pt x="15771" y="4999"/>
                  </a:lnTo>
                  <a:lnTo>
                    <a:pt x="15864" y="5233"/>
                  </a:lnTo>
                  <a:lnTo>
                    <a:pt x="15771" y="5466"/>
                  </a:lnTo>
                  <a:lnTo>
                    <a:pt x="15678" y="5653"/>
                  </a:lnTo>
                  <a:close/>
                  <a:moveTo>
                    <a:pt x="14417" y="4439"/>
                  </a:moveTo>
                  <a:lnTo>
                    <a:pt x="13531" y="4439"/>
                  </a:lnTo>
                  <a:lnTo>
                    <a:pt x="13671" y="4625"/>
                  </a:lnTo>
                  <a:lnTo>
                    <a:pt x="13764" y="4812"/>
                  </a:lnTo>
                  <a:lnTo>
                    <a:pt x="13858" y="4999"/>
                  </a:lnTo>
                  <a:lnTo>
                    <a:pt x="13858" y="5233"/>
                  </a:lnTo>
                  <a:lnTo>
                    <a:pt x="13812" y="5560"/>
                  </a:lnTo>
                  <a:lnTo>
                    <a:pt x="14184" y="5560"/>
                  </a:lnTo>
                  <a:lnTo>
                    <a:pt x="14138" y="5233"/>
                  </a:lnTo>
                  <a:lnTo>
                    <a:pt x="14138" y="4999"/>
                  </a:lnTo>
                  <a:lnTo>
                    <a:pt x="14184" y="4812"/>
                  </a:lnTo>
                  <a:lnTo>
                    <a:pt x="14324" y="4625"/>
                  </a:lnTo>
                  <a:lnTo>
                    <a:pt x="14417" y="4439"/>
                  </a:lnTo>
                  <a:close/>
                  <a:moveTo>
                    <a:pt x="16517" y="4625"/>
                  </a:moveTo>
                  <a:lnTo>
                    <a:pt x="16517" y="4439"/>
                  </a:lnTo>
                  <a:lnTo>
                    <a:pt x="16005" y="4439"/>
                  </a:lnTo>
                  <a:lnTo>
                    <a:pt x="16144" y="4625"/>
                  </a:lnTo>
                  <a:lnTo>
                    <a:pt x="16238" y="4812"/>
                  </a:lnTo>
                  <a:lnTo>
                    <a:pt x="16331" y="4999"/>
                  </a:lnTo>
                  <a:lnTo>
                    <a:pt x="16331" y="5233"/>
                  </a:lnTo>
                  <a:lnTo>
                    <a:pt x="16284" y="5560"/>
                  </a:lnTo>
                  <a:lnTo>
                    <a:pt x="16517" y="5560"/>
                  </a:lnTo>
                  <a:lnTo>
                    <a:pt x="16517" y="5326"/>
                  </a:lnTo>
                  <a:lnTo>
                    <a:pt x="17124" y="5326"/>
                  </a:lnTo>
                  <a:lnTo>
                    <a:pt x="17124" y="4625"/>
                  </a:lnTo>
                  <a:lnTo>
                    <a:pt x="16517" y="4625"/>
                  </a:lnTo>
                  <a:close/>
                  <a:moveTo>
                    <a:pt x="16938" y="3410"/>
                  </a:moveTo>
                  <a:lnTo>
                    <a:pt x="14231" y="3410"/>
                  </a:lnTo>
                  <a:lnTo>
                    <a:pt x="14231" y="3271"/>
                  </a:lnTo>
                  <a:lnTo>
                    <a:pt x="16938" y="3271"/>
                  </a:lnTo>
                  <a:lnTo>
                    <a:pt x="16938" y="2663"/>
                  </a:lnTo>
                  <a:lnTo>
                    <a:pt x="14231" y="2663"/>
                  </a:lnTo>
                  <a:lnTo>
                    <a:pt x="14231" y="2523"/>
                  </a:lnTo>
                  <a:lnTo>
                    <a:pt x="16938" y="2523"/>
                  </a:lnTo>
                  <a:lnTo>
                    <a:pt x="16938" y="1869"/>
                  </a:lnTo>
                  <a:lnTo>
                    <a:pt x="14231" y="1869"/>
                  </a:lnTo>
                  <a:lnTo>
                    <a:pt x="14231" y="1729"/>
                  </a:lnTo>
                  <a:lnTo>
                    <a:pt x="16938" y="1729"/>
                  </a:lnTo>
                  <a:lnTo>
                    <a:pt x="16938" y="1075"/>
                  </a:lnTo>
                  <a:lnTo>
                    <a:pt x="14231" y="1075"/>
                  </a:lnTo>
                  <a:lnTo>
                    <a:pt x="14231" y="934"/>
                  </a:lnTo>
                  <a:lnTo>
                    <a:pt x="16938" y="934"/>
                  </a:lnTo>
                  <a:lnTo>
                    <a:pt x="16938" y="234"/>
                  </a:lnTo>
                  <a:lnTo>
                    <a:pt x="13905" y="234"/>
                  </a:lnTo>
                  <a:lnTo>
                    <a:pt x="13905" y="3738"/>
                  </a:lnTo>
                  <a:lnTo>
                    <a:pt x="13671" y="3738"/>
                  </a:lnTo>
                  <a:lnTo>
                    <a:pt x="13671" y="3410"/>
                  </a:lnTo>
                  <a:lnTo>
                    <a:pt x="10965" y="3410"/>
                  </a:lnTo>
                  <a:lnTo>
                    <a:pt x="10965" y="3271"/>
                  </a:lnTo>
                  <a:lnTo>
                    <a:pt x="13671" y="3271"/>
                  </a:lnTo>
                  <a:lnTo>
                    <a:pt x="13671" y="2663"/>
                  </a:lnTo>
                  <a:lnTo>
                    <a:pt x="10965" y="2663"/>
                  </a:lnTo>
                  <a:lnTo>
                    <a:pt x="10965" y="2523"/>
                  </a:lnTo>
                  <a:lnTo>
                    <a:pt x="13671" y="2523"/>
                  </a:lnTo>
                  <a:lnTo>
                    <a:pt x="13671" y="1869"/>
                  </a:lnTo>
                  <a:lnTo>
                    <a:pt x="10965" y="1869"/>
                  </a:lnTo>
                  <a:lnTo>
                    <a:pt x="10965" y="1729"/>
                  </a:lnTo>
                  <a:lnTo>
                    <a:pt x="13671" y="1729"/>
                  </a:lnTo>
                  <a:lnTo>
                    <a:pt x="13671" y="1075"/>
                  </a:lnTo>
                  <a:lnTo>
                    <a:pt x="10965" y="1075"/>
                  </a:lnTo>
                  <a:lnTo>
                    <a:pt x="10965" y="934"/>
                  </a:lnTo>
                  <a:lnTo>
                    <a:pt x="13671" y="934"/>
                  </a:lnTo>
                  <a:lnTo>
                    <a:pt x="13671" y="234"/>
                  </a:lnTo>
                  <a:lnTo>
                    <a:pt x="10731" y="234"/>
                  </a:lnTo>
                  <a:lnTo>
                    <a:pt x="10731" y="3738"/>
                  </a:lnTo>
                  <a:lnTo>
                    <a:pt x="10452" y="3738"/>
                  </a:lnTo>
                  <a:lnTo>
                    <a:pt x="10452" y="3410"/>
                  </a:lnTo>
                  <a:lnTo>
                    <a:pt x="7886" y="3410"/>
                  </a:lnTo>
                  <a:lnTo>
                    <a:pt x="7886" y="3271"/>
                  </a:lnTo>
                  <a:lnTo>
                    <a:pt x="10452" y="3271"/>
                  </a:lnTo>
                  <a:lnTo>
                    <a:pt x="10452" y="2663"/>
                  </a:lnTo>
                  <a:lnTo>
                    <a:pt x="7886" y="2663"/>
                  </a:lnTo>
                  <a:lnTo>
                    <a:pt x="7886" y="2523"/>
                  </a:lnTo>
                  <a:lnTo>
                    <a:pt x="10452" y="2523"/>
                  </a:lnTo>
                  <a:lnTo>
                    <a:pt x="10452" y="1869"/>
                  </a:lnTo>
                  <a:lnTo>
                    <a:pt x="7886" y="1869"/>
                  </a:lnTo>
                  <a:lnTo>
                    <a:pt x="7886" y="1729"/>
                  </a:lnTo>
                  <a:lnTo>
                    <a:pt x="10452" y="1729"/>
                  </a:lnTo>
                  <a:lnTo>
                    <a:pt x="10452" y="1075"/>
                  </a:lnTo>
                  <a:lnTo>
                    <a:pt x="7886" y="1075"/>
                  </a:lnTo>
                  <a:lnTo>
                    <a:pt x="7886" y="934"/>
                  </a:lnTo>
                  <a:lnTo>
                    <a:pt x="10452" y="934"/>
                  </a:lnTo>
                  <a:lnTo>
                    <a:pt x="10452" y="234"/>
                  </a:lnTo>
                  <a:lnTo>
                    <a:pt x="7559" y="234"/>
                  </a:lnTo>
                  <a:lnTo>
                    <a:pt x="7559" y="4065"/>
                  </a:lnTo>
                  <a:lnTo>
                    <a:pt x="16938" y="4065"/>
                  </a:lnTo>
                  <a:lnTo>
                    <a:pt x="16938" y="3410"/>
                  </a:lnTo>
                  <a:close/>
                  <a:moveTo>
                    <a:pt x="12738" y="4344"/>
                  </a:moveTo>
                  <a:lnTo>
                    <a:pt x="12598" y="4344"/>
                  </a:lnTo>
                  <a:lnTo>
                    <a:pt x="12412" y="4391"/>
                  </a:lnTo>
                  <a:lnTo>
                    <a:pt x="12271" y="4485"/>
                  </a:lnTo>
                  <a:lnTo>
                    <a:pt x="12131" y="4578"/>
                  </a:lnTo>
                  <a:lnTo>
                    <a:pt x="11991" y="4718"/>
                  </a:lnTo>
                  <a:lnTo>
                    <a:pt x="11945" y="4905"/>
                  </a:lnTo>
                  <a:lnTo>
                    <a:pt x="11898" y="5045"/>
                  </a:lnTo>
                  <a:lnTo>
                    <a:pt x="11852" y="5233"/>
                  </a:lnTo>
                  <a:lnTo>
                    <a:pt x="11898" y="5419"/>
                  </a:lnTo>
                  <a:lnTo>
                    <a:pt x="11945" y="5606"/>
                  </a:lnTo>
                  <a:lnTo>
                    <a:pt x="11991" y="5746"/>
                  </a:lnTo>
                  <a:lnTo>
                    <a:pt x="12131" y="5886"/>
                  </a:lnTo>
                  <a:lnTo>
                    <a:pt x="12271" y="5980"/>
                  </a:lnTo>
                  <a:lnTo>
                    <a:pt x="12412" y="6073"/>
                  </a:lnTo>
                  <a:lnTo>
                    <a:pt x="12598" y="6120"/>
                  </a:lnTo>
                  <a:lnTo>
                    <a:pt x="12738" y="6120"/>
                  </a:lnTo>
                  <a:lnTo>
                    <a:pt x="12924" y="6120"/>
                  </a:lnTo>
                  <a:lnTo>
                    <a:pt x="13112" y="6073"/>
                  </a:lnTo>
                  <a:lnTo>
                    <a:pt x="13251" y="5980"/>
                  </a:lnTo>
                  <a:lnTo>
                    <a:pt x="13391" y="5886"/>
                  </a:lnTo>
                  <a:lnTo>
                    <a:pt x="13484" y="5746"/>
                  </a:lnTo>
                  <a:lnTo>
                    <a:pt x="13578" y="5606"/>
                  </a:lnTo>
                  <a:lnTo>
                    <a:pt x="13624" y="5419"/>
                  </a:lnTo>
                  <a:lnTo>
                    <a:pt x="13671" y="5233"/>
                  </a:lnTo>
                  <a:lnTo>
                    <a:pt x="13624" y="5045"/>
                  </a:lnTo>
                  <a:lnTo>
                    <a:pt x="13578" y="4905"/>
                  </a:lnTo>
                  <a:lnTo>
                    <a:pt x="13484" y="4718"/>
                  </a:lnTo>
                  <a:lnTo>
                    <a:pt x="13391" y="4578"/>
                  </a:lnTo>
                  <a:lnTo>
                    <a:pt x="13251" y="4485"/>
                  </a:lnTo>
                  <a:lnTo>
                    <a:pt x="13112" y="4391"/>
                  </a:lnTo>
                  <a:lnTo>
                    <a:pt x="12924" y="4344"/>
                  </a:lnTo>
                  <a:lnTo>
                    <a:pt x="12738" y="4344"/>
                  </a:lnTo>
                  <a:close/>
                  <a:moveTo>
                    <a:pt x="13205" y="5653"/>
                  </a:moveTo>
                  <a:lnTo>
                    <a:pt x="13017" y="5793"/>
                  </a:lnTo>
                  <a:lnTo>
                    <a:pt x="12738" y="5839"/>
                  </a:lnTo>
                  <a:lnTo>
                    <a:pt x="12505" y="5793"/>
                  </a:lnTo>
                  <a:lnTo>
                    <a:pt x="12319" y="5653"/>
                  </a:lnTo>
                  <a:lnTo>
                    <a:pt x="12178" y="5466"/>
                  </a:lnTo>
                  <a:lnTo>
                    <a:pt x="12131" y="5233"/>
                  </a:lnTo>
                  <a:lnTo>
                    <a:pt x="12178" y="4999"/>
                  </a:lnTo>
                  <a:lnTo>
                    <a:pt x="12319" y="4812"/>
                  </a:lnTo>
                  <a:lnTo>
                    <a:pt x="12505" y="4672"/>
                  </a:lnTo>
                  <a:lnTo>
                    <a:pt x="12738" y="4625"/>
                  </a:lnTo>
                  <a:lnTo>
                    <a:pt x="13017" y="4672"/>
                  </a:lnTo>
                  <a:lnTo>
                    <a:pt x="13205" y="4812"/>
                  </a:lnTo>
                  <a:lnTo>
                    <a:pt x="13345" y="4999"/>
                  </a:lnTo>
                  <a:lnTo>
                    <a:pt x="13391" y="5233"/>
                  </a:lnTo>
                  <a:lnTo>
                    <a:pt x="13345" y="5466"/>
                  </a:lnTo>
                  <a:lnTo>
                    <a:pt x="13205" y="5653"/>
                  </a:lnTo>
                  <a:close/>
                  <a:moveTo>
                    <a:pt x="2193" y="4344"/>
                  </a:moveTo>
                  <a:lnTo>
                    <a:pt x="2007" y="4344"/>
                  </a:lnTo>
                  <a:lnTo>
                    <a:pt x="1819" y="4391"/>
                  </a:lnTo>
                  <a:lnTo>
                    <a:pt x="1679" y="4485"/>
                  </a:lnTo>
                  <a:lnTo>
                    <a:pt x="1540" y="4578"/>
                  </a:lnTo>
                  <a:lnTo>
                    <a:pt x="1447" y="4718"/>
                  </a:lnTo>
                  <a:lnTo>
                    <a:pt x="1353" y="4905"/>
                  </a:lnTo>
                  <a:lnTo>
                    <a:pt x="1307" y="5045"/>
                  </a:lnTo>
                  <a:lnTo>
                    <a:pt x="1260" y="5233"/>
                  </a:lnTo>
                  <a:lnTo>
                    <a:pt x="1307" y="5419"/>
                  </a:lnTo>
                  <a:lnTo>
                    <a:pt x="1353" y="5606"/>
                  </a:lnTo>
                  <a:lnTo>
                    <a:pt x="1447" y="5746"/>
                  </a:lnTo>
                  <a:lnTo>
                    <a:pt x="1540" y="5886"/>
                  </a:lnTo>
                  <a:lnTo>
                    <a:pt x="1679" y="5980"/>
                  </a:lnTo>
                  <a:lnTo>
                    <a:pt x="1819" y="6073"/>
                  </a:lnTo>
                  <a:lnTo>
                    <a:pt x="2007" y="6120"/>
                  </a:lnTo>
                  <a:lnTo>
                    <a:pt x="2193" y="6120"/>
                  </a:lnTo>
                  <a:lnTo>
                    <a:pt x="2379" y="6120"/>
                  </a:lnTo>
                  <a:lnTo>
                    <a:pt x="2519" y="6073"/>
                  </a:lnTo>
                  <a:lnTo>
                    <a:pt x="2660" y="5980"/>
                  </a:lnTo>
                  <a:lnTo>
                    <a:pt x="2800" y="5886"/>
                  </a:lnTo>
                  <a:lnTo>
                    <a:pt x="2940" y="5746"/>
                  </a:lnTo>
                  <a:lnTo>
                    <a:pt x="3033" y="5560"/>
                  </a:lnTo>
                  <a:lnTo>
                    <a:pt x="3079" y="5419"/>
                  </a:lnTo>
                  <a:lnTo>
                    <a:pt x="3079" y="5233"/>
                  </a:lnTo>
                  <a:lnTo>
                    <a:pt x="3079" y="5045"/>
                  </a:lnTo>
                  <a:lnTo>
                    <a:pt x="3033" y="4905"/>
                  </a:lnTo>
                  <a:lnTo>
                    <a:pt x="2940" y="4718"/>
                  </a:lnTo>
                  <a:lnTo>
                    <a:pt x="2800" y="4578"/>
                  </a:lnTo>
                  <a:lnTo>
                    <a:pt x="2660" y="4485"/>
                  </a:lnTo>
                  <a:lnTo>
                    <a:pt x="2519" y="4391"/>
                  </a:lnTo>
                  <a:lnTo>
                    <a:pt x="2379" y="4344"/>
                  </a:lnTo>
                  <a:lnTo>
                    <a:pt x="2193" y="4344"/>
                  </a:lnTo>
                  <a:close/>
                  <a:moveTo>
                    <a:pt x="2612" y="5653"/>
                  </a:moveTo>
                  <a:lnTo>
                    <a:pt x="2426" y="5793"/>
                  </a:lnTo>
                  <a:lnTo>
                    <a:pt x="2193" y="5839"/>
                  </a:lnTo>
                  <a:lnTo>
                    <a:pt x="1960" y="5793"/>
                  </a:lnTo>
                  <a:lnTo>
                    <a:pt x="1726" y="5653"/>
                  </a:lnTo>
                  <a:lnTo>
                    <a:pt x="1633" y="5466"/>
                  </a:lnTo>
                  <a:lnTo>
                    <a:pt x="1586" y="5233"/>
                  </a:lnTo>
                  <a:lnTo>
                    <a:pt x="1633" y="4999"/>
                  </a:lnTo>
                  <a:lnTo>
                    <a:pt x="1726" y="4812"/>
                  </a:lnTo>
                  <a:lnTo>
                    <a:pt x="1960" y="4672"/>
                  </a:lnTo>
                  <a:lnTo>
                    <a:pt x="2193" y="4625"/>
                  </a:lnTo>
                  <a:lnTo>
                    <a:pt x="2426" y="4672"/>
                  </a:lnTo>
                  <a:lnTo>
                    <a:pt x="2612" y="4812"/>
                  </a:lnTo>
                  <a:lnTo>
                    <a:pt x="2753" y="4999"/>
                  </a:lnTo>
                  <a:lnTo>
                    <a:pt x="2800" y="5233"/>
                  </a:lnTo>
                  <a:lnTo>
                    <a:pt x="2753" y="5466"/>
                  </a:lnTo>
                  <a:lnTo>
                    <a:pt x="2612" y="5653"/>
                  </a:lnTo>
                  <a:close/>
                  <a:moveTo>
                    <a:pt x="4572" y="3037"/>
                  </a:moveTo>
                  <a:lnTo>
                    <a:pt x="2940" y="3037"/>
                  </a:lnTo>
                  <a:lnTo>
                    <a:pt x="3593" y="1588"/>
                  </a:lnTo>
                  <a:lnTo>
                    <a:pt x="4572" y="1588"/>
                  </a:lnTo>
                  <a:lnTo>
                    <a:pt x="4572" y="3037"/>
                  </a:lnTo>
                  <a:close/>
                  <a:moveTo>
                    <a:pt x="5366" y="3037"/>
                  </a:moveTo>
                  <a:lnTo>
                    <a:pt x="4759" y="3037"/>
                  </a:lnTo>
                  <a:lnTo>
                    <a:pt x="4759" y="1588"/>
                  </a:lnTo>
                  <a:lnTo>
                    <a:pt x="5366" y="1588"/>
                  </a:lnTo>
                  <a:lnTo>
                    <a:pt x="5366" y="3037"/>
                  </a:lnTo>
                  <a:close/>
                  <a:moveTo>
                    <a:pt x="6812" y="4485"/>
                  </a:moveTo>
                  <a:lnTo>
                    <a:pt x="5833" y="4485"/>
                  </a:lnTo>
                  <a:lnTo>
                    <a:pt x="5833" y="4391"/>
                  </a:lnTo>
                  <a:lnTo>
                    <a:pt x="6812" y="4391"/>
                  </a:lnTo>
                  <a:lnTo>
                    <a:pt x="6812" y="4485"/>
                  </a:lnTo>
                  <a:close/>
                  <a:moveTo>
                    <a:pt x="6812" y="4017"/>
                  </a:moveTo>
                  <a:lnTo>
                    <a:pt x="5833" y="4017"/>
                  </a:lnTo>
                  <a:lnTo>
                    <a:pt x="5833" y="3924"/>
                  </a:lnTo>
                  <a:lnTo>
                    <a:pt x="6812" y="3924"/>
                  </a:lnTo>
                  <a:lnTo>
                    <a:pt x="6812" y="4017"/>
                  </a:lnTo>
                  <a:close/>
                  <a:moveTo>
                    <a:pt x="6812" y="3550"/>
                  </a:moveTo>
                  <a:lnTo>
                    <a:pt x="5833" y="3550"/>
                  </a:lnTo>
                  <a:lnTo>
                    <a:pt x="5833" y="3457"/>
                  </a:lnTo>
                  <a:lnTo>
                    <a:pt x="6812" y="3457"/>
                  </a:lnTo>
                  <a:lnTo>
                    <a:pt x="6812" y="3550"/>
                  </a:lnTo>
                  <a:close/>
                  <a:moveTo>
                    <a:pt x="6812" y="3083"/>
                  </a:moveTo>
                  <a:lnTo>
                    <a:pt x="5833" y="3083"/>
                  </a:lnTo>
                  <a:lnTo>
                    <a:pt x="5833" y="2990"/>
                  </a:lnTo>
                  <a:lnTo>
                    <a:pt x="6812" y="2990"/>
                  </a:lnTo>
                  <a:lnTo>
                    <a:pt x="6812" y="3083"/>
                  </a:lnTo>
                  <a:close/>
                  <a:moveTo>
                    <a:pt x="6812" y="2616"/>
                  </a:moveTo>
                  <a:lnTo>
                    <a:pt x="5833" y="2616"/>
                  </a:lnTo>
                  <a:lnTo>
                    <a:pt x="5833" y="2523"/>
                  </a:lnTo>
                  <a:lnTo>
                    <a:pt x="6812" y="2523"/>
                  </a:lnTo>
                  <a:lnTo>
                    <a:pt x="6812" y="2616"/>
                  </a:lnTo>
                  <a:close/>
                  <a:moveTo>
                    <a:pt x="6812" y="2149"/>
                  </a:moveTo>
                  <a:lnTo>
                    <a:pt x="5833" y="2149"/>
                  </a:lnTo>
                  <a:lnTo>
                    <a:pt x="5833" y="2055"/>
                  </a:lnTo>
                  <a:lnTo>
                    <a:pt x="6812" y="2055"/>
                  </a:lnTo>
                  <a:lnTo>
                    <a:pt x="6812" y="2149"/>
                  </a:lnTo>
                  <a:close/>
                  <a:moveTo>
                    <a:pt x="5833" y="1681"/>
                  </a:moveTo>
                  <a:lnTo>
                    <a:pt x="5833" y="1588"/>
                  </a:lnTo>
                  <a:lnTo>
                    <a:pt x="6812" y="1588"/>
                  </a:lnTo>
                  <a:lnTo>
                    <a:pt x="6812" y="1681"/>
                  </a:lnTo>
                  <a:lnTo>
                    <a:pt x="5833" y="1681"/>
                  </a:lnTo>
                  <a:close/>
                  <a:moveTo>
                    <a:pt x="6812" y="934"/>
                  </a:moveTo>
                  <a:lnTo>
                    <a:pt x="4200" y="934"/>
                  </a:lnTo>
                  <a:lnTo>
                    <a:pt x="4526" y="701"/>
                  </a:lnTo>
                  <a:lnTo>
                    <a:pt x="6812" y="701"/>
                  </a:lnTo>
                  <a:lnTo>
                    <a:pt x="6812" y="934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91335" tIns="45667" rIns="91335" bIns="45667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685324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Freeform 116"/>
            <p:cNvSpPr>
              <a:spLocks noEditPoints="1"/>
            </p:cNvSpPr>
            <p:nvPr/>
          </p:nvSpPr>
          <p:spPr bwMode="auto">
            <a:xfrm flipH="1">
              <a:off x="5053462" y="6530033"/>
              <a:ext cx="653762" cy="244708"/>
            </a:xfrm>
            <a:custGeom>
              <a:avLst/>
              <a:gdLst/>
              <a:ahLst/>
              <a:cxnLst>
                <a:cxn ang="0">
                  <a:pos x="3546" y="887"/>
                </a:cxn>
                <a:cxn ang="0">
                  <a:pos x="420" y="3597"/>
                </a:cxn>
                <a:cxn ang="0">
                  <a:pos x="1073" y="5233"/>
                </a:cxn>
                <a:cxn ang="0">
                  <a:pos x="1960" y="4158"/>
                </a:cxn>
                <a:cxn ang="0">
                  <a:pos x="3126" y="4672"/>
                </a:cxn>
                <a:cxn ang="0">
                  <a:pos x="11665" y="4999"/>
                </a:cxn>
                <a:cxn ang="0">
                  <a:pos x="14884" y="4391"/>
                </a:cxn>
                <a:cxn ang="0">
                  <a:pos x="14324" y="5233"/>
                </a:cxn>
                <a:cxn ang="0">
                  <a:pos x="14884" y="6073"/>
                </a:cxn>
                <a:cxn ang="0">
                  <a:pos x="15864" y="5886"/>
                </a:cxn>
                <a:cxn ang="0">
                  <a:pos x="16051" y="4905"/>
                </a:cxn>
                <a:cxn ang="0">
                  <a:pos x="15211" y="4344"/>
                </a:cxn>
                <a:cxn ang="0">
                  <a:pos x="14651" y="5466"/>
                </a:cxn>
                <a:cxn ang="0">
                  <a:pos x="15445" y="4672"/>
                </a:cxn>
                <a:cxn ang="0">
                  <a:pos x="14417" y="4439"/>
                </a:cxn>
                <a:cxn ang="0">
                  <a:pos x="13812" y="5560"/>
                </a:cxn>
                <a:cxn ang="0">
                  <a:pos x="14417" y="4439"/>
                </a:cxn>
                <a:cxn ang="0">
                  <a:pos x="16331" y="4999"/>
                </a:cxn>
                <a:cxn ang="0">
                  <a:pos x="17124" y="4625"/>
                </a:cxn>
                <a:cxn ang="0">
                  <a:pos x="16938" y="2663"/>
                </a:cxn>
                <a:cxn ang="0">
                  <a:pos x="14231" y="1729"/>
                </a:cxn>
                <a:cxn ang="0">
                  <a:pos x="16938" y="234"/>
                </a:cxn>
                <a:cxn ang="0">
                  <a:pos x="10965" y="3271"/>
                </a:cxn>
                <a:cxn ang="0">
                  <a:pos x="13671" y="1869"/>
                </a:cxn>
                <a:cxn ang="0">
                  <a:pos x="10965" y="934"/>
                </a:cxn>
                <a:cxn ang="0">
                  <a:pos x="10452" y="3410"/>
                </a:cxn>
                <a:cxn ang="0">
                  <a:pos x="7886" y="2523"/>
                </a:cxn>
                <a:cxn ang="0">
                  <a:pos x="10452" y="1075"/>
                </a:cxn>
                <a:cxn ang="0">
                  <a:pos x="7559" y="4065"/>
                </a:cxn>
                <a:cxn ang="0">
                  <a:pos x="12271" y="4485"/>
                </a:cxn>
                <a:cxn ang="0">
                  <a:pos x="11898" y="5419"/>
                </a:cxn>
                <a:cxn ang="0">
                  <a:pos x="12598" y="6120"/>
                </a:cxn>
                <a:cxn ang="0">
                  <a:pos x="13484" y="5746"/>
                </a:cxn>
                <a:cxn ang="0">
                  <a:pos x="13484" y="4718"/>
                </a:cxn>
                <a:cxn ang="0">
                  <a:pos x="13205" y="5653"/>
                </a:cxn>
                <a:cxn ang="0">
                  <a:pos x="12131" y="5233"/>
                </a:cxn>
                <a:cxn ang="0">
                  <a:pos x="13205" y="4812"/>
                </a:cxn>
                <a:cxn ang="0">
                  <a:pos x="2007" y="4344"/>
                </a:cxn>
                <a:cxn ang="0">
                  <a:pos x="1307" y="5045"/>
                </a:cxn>
                <a:cxn ang="0">
                  <a:pos x="1679" y="5980"/>
                </a:cxn>
                <a:cxn ang="0">
                  <a:pos x="2660" y="5980"/>
                </a:cxn>
                <a:cxn ang="0">
                  <a:pos x="3079" y="5045"/>
                </a:cxn>
                <a:cxn ang="0">
                  <a:pos x="2379" y="4344"/>
                </a:cxn>
                <a:cxn ang="0">
                  <a:pos x="1726" y="5653"/>
                </a:cxn>
                <a:cxn ang="0">
                  <a:pos x="2193" y="4625"/>
                </a:cxn>
                <a:cxn ang="0">
                  <a:pos x="2612" y="5653"/>
                </a:cxn>
                <a:cxn ang="0">
                  <a:pos x="5366" y="3037"/>
                </a:cxn>
                <a:cxn ang="0">
                  <a:pos x="5833" y="4485"/>
                </a:cxn>
                <a:cxn ang="0">
                  <a:pos x="5833" y="3924"/>
                </a:cxn>
                <a:cxn ang="0">
                  <a:pos x="6812" y="3457"/>
                </a:cxn>
                <a:cxn ang="0">
                  <a:pos x="6812" y="3083"/>
                </a:cxn>
                <a:cxn ang="0">
                  <a:pos x="6812" y="2149"/>
                </a:cxn>
                <a:cxn ang="0">
                  <a:pos x="5833" y="1588"/>
                </a:cxn>
                <a:cxn ang="0">
                  <a:pos x="4526" y="701"/>
                </a:cxn>
              </a:cxnLst>
              <a:rect l="0" t="0" r="r" b="b"/>
              <a:pathLst>
                <a:path w="17124" h="6120">
                  <a:moveTo>
                    <a:pt x="11991" y="4439"/>
                  </a:moveTo>
                  <a:lnTo>
                    <a:pt x="7093" y="4439"/>
                  </a:lnTo>
                  <a:lnTo>
                    <a:pt x="7093" y="1261"/>
                  </a:lnTo>
                  <a:lnTo>
                    <a:pt x="7093" y="0"/>
                  </a:lnTo>
                  <a:lnTo>
                    <a:pt x="5086" y="0"/>
                  </a:lnTo>
                  <a:lnTo>
                    <a:pt x="3546" y="887"/>
                  </a:lnTo>
                  <a:lnTo>
                    <a:pt x="2660" y="2756"/>
                  </a:lnTo>
                  <a:lnTo>
                    <a:pt x="700" y="3223"/>
                  </a:lnTo>
                  <a:lnTo>
                    <a:pt x="607" y="3271"/>
                  </a:lnTo>
                  <a:lnTo>
                    <a:pt x="514" y="3364"/>
                  </a:lnTo>
                  <a:lnTo>
                    <a:pt x="467" y="3457"/>
                  </a:lnTo>
                  <a:lnTo>
                    <a:pt x="420" y="3597"/>
                  </a:lnTo>
                  <a:lnTo>
                    <a:pt x="374" y="4718"/>
                  </a:lnTo>
                  <a:lnTo>
                    <a:pt x="0" y="4718"/>
                  </a:lnTo>
                  <a:lnTo>
                    <a:pt x="0" y="5560"/>
                  </a:lnTo>
                  <a:lnTo>
                    <a:pt x="560" y="5560"/>
                  </a:lnTo>
                  <a:lnTo>
                    <a:pt x="1119" y="5560"/>
                  </a:lnTo>
                  <a:lnTo>
                    <a:pt x="1073" y="5233"/>
                  </a:lnTo>
                  <a:lnTo>
                    <a:pt x="1119" y="4952"/>
                  </a:lnTo>
                  <a:lnTo>
                    <a:pt x="1214" y="4672"/>
                  </a:lnTo>
                  <a:lnTo>
                    <a:pt x="1400" y="4439"/>
                  </a:lnTo>
                  <a:lnTo>
                    <a:pt x="1586" y="4298"/>
                  </a:lnTo>
                  <a:lnTo>
                    <a:pt x="1773" y="4205"/>
                  </a:lnTo>
                  <a:lnTo>
                    <a:pt x="1960" y="4158"/>
                  </a:lnTo>
                  <a:lnTo>
                    <a:pt x="2193" y="4111"/>
                  </a:lnTo>
                  <a:lnTo>
                    <a:pt x="2379" y="4158"/>
                  </a:lnTo>
                  <a:lnTo>
                    <a:pt x="2612" y="4205"/>
                  </a:lnTo>
                  <a:lnTo>
                    <a:pt x="2800" y="4298"/>
                  </a:lnTo>
                  <a:lnTo>
                    <a:pt x="2940" y="4439"/>
                  </a:lnTo>
                  <a:lnTo>
                    <a:pt x="3126" y="4672"/>
                  </a:lnTo>
                  <a:lnTo>
                    <a:pt x="3266" y="4952"/>
                  </a:lnTo>
                  <a:lnTo>
                    <a:pt x="3266" y="5233"/>
                  </a:lnTo>
                  <a:lnTo>
                    <a:pt x="3219" y="5560"/>
                  </a:lnTo>
                  <a:lnTo>
                    <a:pt x="11712" y="5560"/>
                  </a:lnTo>
                  <a:lnTo>
                    <a:pt x="11665" y="5233"/>
                  </a:lnTo>
                  <a:lnTo>
                    <a:pt x="11665" y="4999"/>
                  </a:lnTo>
                  <a:lnTo>
                    <a:pt x="11758" y="4812"/>
                  </a:lnTo>
                  <a:lnTo>
                    <a:pt x="11852" y="4625"/>
                  </a:lnTo>
                  <a:lnTo>
                    <a:pt x="11991" y="4439"/>
                  </a:lnTo>
                  <a:close/>
                  <a:moveTo>
                    <a:pt x="15211" y="4344"/>
                  </a:moveTo>
                  <a:lnTo>
                    <a:pt x="15024" y="4344"/>
                  </a:lnTo>
                  <a:lnTo>
                    <a:pt x="14884" y="4391"/>
                  </a:lnTo>
                  <a:lnTo>
                    <a:pt x="14745" y="4485"/>
                  </a:lnTo>
                  <a:lnTo>
                    <a:pt x="14605" y="4578"/>
                  </a:lnTo>
                  <a:lnTo>
                    <a:pt x="14464" y="4718"/>
                  </a:lnTo>
                  <a:lnTo>
                    <a:pt x="14417" y="4905"/>
                  </a:lnTo>
                  <a:lnTo>
                    <a:pt x="14324" y="5045"/>
                  </a:lnTo>
                  <a:lnTo>
                    <a:pt x="14324" y="5233"/>
                  </a:lnTo>
                  <a:lnTo>
                    <a:pt x="14324" y="5419"/>
                  </a:lnTo>
                  <a:lnTo>
                    <a:pt x="14417" y="5606"/>
                  </a:lnTo>
                  <a:lnTo>
                    <a:pt x="14464" y="5746"/>
                  </a:lnTo>
                  <a:lnTo>
                    <a:pt x="14605" y="5886"/>
                  </a:lnTo>
                  <a:lnTo>
                    <a:pt x="14745" y="5980"/>
                  </a:lnTo>
                  <a:lnTo>
                    <a:pt x="14884" y="6073"/>
                  </a:lnTo>
                  <a:lnTo>
                    <a:pt x="15024" y="6120"/>
                  </a:lnTo>
                  <a:lnTo>
                    <a:pt x="15211" y="6120"/>
                  </a:lnTo>
                  <a:lnTo>
                    <a:pt x="15398" y="6120"/>
                  </a:lnTo>
                  <a:lnTo>
                    <a:pt x="15584" y="6073"/>
                  </a:lnTo>
                  <a:lnTo>
                    <a:pt x="15724" y="5980"/>
                  </a:lnTo>
                  <a:lnTo>
                    <a:pt x="15864" y="5886"/>
                  </a:lnTo>
                  <a:lnTo>
                    <a:pt x="15957" y="5746"/>
                  </a:lnTo>
                  <a:lnTo>
                    <a:pt x="16051" y="5606"/>
                  </a:lnTo>
                  <a:lnTo>
                    <a:pt x="16098" y="5419"/>
                  </a:lnTo>
                  <a:lnTo>
                    <a:pt x="16144" y="5233"/>
                  </a:lnTo>
                  <a:lnTo>
                    <a:pt x="16098" y="5045"/>
                  </a:lnTo>
                  <a:lnTo>
                    <a:pt x="16051" y="4905"/>
                  </a:lnTo>
                  <a:lnTo>
                    <a:pt x="15957" y="4718"/>
                  </a:lnTo>
                  <a:lnTo>
                    <a:pt x="15864" y="4578"/>
                  </a:lnTo>
                  <a:lnTo>
                    <a:pt x="15724" y="4485"/>
                  </a:lnTo>
                  <a:lnTo>
                    <a:pt x="15584" y="4391"/>
                  </a:lnTo>
                  <a:lnTo>
                    <a:pt x="15398" y="4344"/>
                  </a:lnTo>
                  <a:lnTo>
                    <a:pt x="15211" y="4344"/>
                  </a:lnTo>
                  <a:close/>
                  <a:moveTo>
                    <a:pt x="15678" y="5653"/>
                  </a:moveTo>
                  <a:lnTo>
                    <a:pt x="15445" y="5793"/>
                  </a:lnTo>
                  <a:lnTo>
                    <a:pt x="15211" y="5839"/>
                  </a:lnTo>
                  <a:lnTo>
                    <a:pt x="14978" y="5793"/>
                  </a:lnTo>
                  <a:lnTo>
                    <a:pt x="14791" y="5653"/>
                  </a:lnTo>
                  <a:lnTo>
                    <a:pt x="14651" y="5466"/>
                  </a:lnTo>
                  <a:lnTo>
                    <a:pt x="14605" y="5233"/>
                  </a:lnTo>
                  <a:lnTo>
                    <a:pt x="14651" y="4999"/>
                  </a:lnTo>
                  <a:lnTo>
                    <a:pt x="14791" y="4812"/>
                  </a:lnTo>
                  <a:lnTo>
                    <a:pt x="14978" y="4672"/>
                  </a:lnTo>
                  <a:lnTo>
                    <a:pt x="15211" y="4625"/>
                  </a:lnTo>
                  <a:lnTo>
                    <a:pt x="15445" y="4672"/>
                  </a:lnTo>
                  <a:lnTo>
                    <a:pt x="15678" y="4812"/>
                  </a:lnTo>
                  <a:lnTo>
                    <a:pt x="15771" y="4999"/>
                  </a:lnTo>
                  <a:lnTo>
                    <a:pt x="15864" y="5233"/>
                  </a:lnTo>
                  <a:lnTo>
                    <a:pt x="15771" y="5466"/>
                  </a:lnTo>
                  <a:lnTo>
                    <a:pt x="15678" y="5653"/>
                  </a:lnTo>
                  <a:close/>
                  <a:moveTo>
                    <a:pt x="14417" y="4439"/>
                  </a:moveTo>
                  <a:lnTo>
                    <a:pt x="13531" y="4439"/>
                  </a:lnTo>
                  <a:lnTo>
                    <a:pt x="13671" y="4625"/>
                  </a:lnTo>
                  <a:lnTo>
                    <a:pt x="13764" y="4812"/>
                  </a:lnTo>
                  <a:lnTo>
                    <a:pt x="13858" y="4999"/>
                  </a:lnTo>
                  <a:lnTo>
                    <a:pt x="13858" y="5233"/>
                  </a:lnTo>
                  <a:lnTo>
                    <a:pt x="13812" y="5560"/>
                  </a:lnTo>
                  <a:lnTo>
                    <a:pt x="14184" y="5560"/>
                  </a:lnTo>
                  <a:lnTo>
                    <a:pt x="14138" y="5233"/>
                  </a:lnTo>
                  <a:lnTo>
                    <a:pt x="14138" y="4999"/>
                  </a:lnTo>
                  <a:lnTo>
                    <a:pt x="14184" y="4812"/>
                  </a:lnTo>
                  <a:lnTo>
                    <a:pt x="14324" y="4625"/>
                  </a:lnTo>
                  <a:lnTo>
                    <a:pt x="14417" y="4439"/>
                  </a:lnTo>
                  <a:close/>
                  <a:moveTo>
                    <a:pt x="16517" y="4625"/>
                  </a:moveTo>
                  <a:lnTo>
                    <a:pt x="16517" y="4439"/>
                  </a:lnTo>
                  <a:lnTo>
                    <a:pt x="16005" y="4439"/>
                  </a:lnTo>
                  <a:lnTo>
                    <a:pt x="16144" y="4625"/>
                  </a:lnTo>
                  <a:lnTo>
                    <a:pt x="16238" y="4812"/>
                  </a:lnTo>
                  <a:lnTo>
                    <a:pt x="16331" y="4999"/>
                  </a:lnTo>
                  <a:lnTo>
                    <a:pt x="16331" y="5233"/>
                  </a:lnTo>
                  <a:lnTo>
                    <a:pt x="16284" y="5560"/>
                  </a:lnTo>
                  <a:lnTo>
                    <a:pt x="16517" y="5560"/>
                  </a:lnTo>
                  <a:lnTo>
                    <a:pt x="16517" y="5326"/>
                  </a:lnTo>
                  <a:lnTo>
                    <a:pt x="17124" y="5326"/>
                  </a:lnTo>
                  <a:lnTo>
                    <a:pt x="17124" y="4625"/>
                  </a:lnTo>
                  <a:lnTo>
                    <a:pt x="16517" y="4625"/>
                  </a:lnTo>
                  <a:close/>
                  <a:moveTo>
                    <a:pt x="16938" y="3410"/>
                  </a:moveTo>
                  <a:lnTo>
                    <a:pt x="14231" y="3410"/>
                  </a:lnTo>
                  <a:lnTo>
                    <a:pt x="14231" y="3271"/>
                  </a:lnTo>
                  <a:lnTo>
                    <a:pt x="16938" y="3271"/>
                  </a:lnTo>
                  <a:lnTo>
                    <a:pt x="16938" y="2663"/>
                  </a:lnTo>
                  <a:lnTo>
                    <a:pt x="14231" y="2663"/>
                  </a:lnTo>
                  <a:lnTo>
                    <a:pt x="14231" y="2523"/>
                  </a:lnTo>
                  <a:lnTo>
                    <a:pt x="16938" y="2523"/>
                  </a:lnTo>
                  <a:lnTo>
                    <a:pt x="16938" y="1869"/>
                  </a:lnTo>
                  <a:lnTo>
                    <a:pt x="14231" y="1869"/>
                  </a:lnTo>
                  <a:lnTo>
                    <a:pt x="14231" y="1729"/>
                  </a:lnTo>
                  <a:lnTo>
                    <a:pt x="16938" y="1729"/>
                  </a:lnTo>
                  <a:lnTo>
                    <a:pt x="16938" y="1075"/>
                  </a:lnTo>
                  <a:lnTo>
                    <a:pt x="14231" y="1075"/>
                  </a:lnTo>
                  <a:lnTo>
                    <a:pt x="14231" y="934"/>
                  </a:lnTo>
                  <a:lnTo>
                    <a:pt x="16938" y="934"/>
                  </a:lnTo>
                  <a:lnTo>
                    <a:pt x="16938" y="234"/>
                  </a:lnTo>
                  <a:lnTo>
                    <a:pt x="13905" y="234"/>
                  </a:lnTo>
                  <a:lnTo>
                    <a:pt x="13905" y="3738"/>
                  </a:lnTo>
                  <a:lnTo>
                    <a:pt x="13671" y="3738"/>
                  </a:lnTo>
                  <a:lnTo>
                    <a:pt x="13671" y="3410"/>
                  </a:lnTo>
                  <a:lnTo>
                    <a:pt x="10965" y="3410"/>
                  </a:lnTo>
                  <a:lnTo>
                    <a:pt x="10965" y="3271"/>
                  </a:lnTo>
                  <a:lnTo>
                    <a:pt x="13671" y="3271"/>
                  </a:lnTo>
                  <a:lnTo>
                    <a:pt x="13671" y="2663"/>
                  </a:lnTo>
                  <a:lnTo>
                    <a:pt x="10965" y="2663"/>
                  </a:lnTo>
                  <a:lnTo>
                    <a:pt x="10965" y="2523"/>
                  </a:lnTo>
                  <a:lnTo>
                    <a:pt x="13671" y="2523"/>
                  </a:lnTo>
                  <a:lnTo>
                    <a:pt x="13671" y="1869"/>
                  </a:lnTo>
                  <a:lnTo>
                    <a:pt x="10965" y="1869"/>
                  </a:lnTo>
                  <a:lnTo>
                    <a:pt x="10965" y="1729"/>
                  </a:lnTo>
                  <a:lnTo>
                    <a:pt x="13671" y="1729"/>
                  </a:lnTo>
                  <a:lnTo>
                    <a:pt x="13671" y="1075"/>
                  </a:lnTo>
                  <a:lnTo>
                    <a:pt x="10965" y="1075"/>
                  </a:lnTo>
                  <a:lnTo>
                    <a:pt x="10965" y="934"/>
                  </a:lnTo>
                  <a:lnTo>
                    <a:pt x="13671" y="934"/>
                  </a:lnTo>
                  <a:lnTo>
                    <a:pt x="13671" y="234"/>
                  </a:lnTo>
                  <a:lnTo>
                    <a:pt x="10731" y="234"/>
                  </a:lnTo>
                  <a:lnTo>
                    <a:pt x="10731" y="3738"/>
                  </a:lnTo>
                  <a:lnTo>
                    <a:pt x="10452" y="3738"/>
                  </a:lnTo>
                  <a:lnTo>
                    <a:pt x="10452" y="3410"/>
                  </a:lnTo>
                  <a:lnTo>
                    <a:pt x="7886" y="3410"/>
                  </a:lnTo>
                  <a:lnTo>
                    <a:pt x="7886" y="3271"/>
                  </a:lnTo>
                  <a:lnTo>
                    <a:pt x="10452" y="3271"/>
                  </a:lnTo>
                  <a:lnTo>
                    <a:pt x="10452" y="2663"/>
                  </a:lnTo>
                  <a:lnTo>
                    <a:pt x="7886" y="2663"/>
                  </a:lnTo>
                  <a:lnTo>
                    <a:pt x="7886" y="2523"/>
                  </a:lnTo>
                  <a:lnTo>
                    <a:pt x="10452" y="2523"/>
                  </a:lnTo>
                  <a:lnTo>
                    <a:pt x="10452" y="1869"/>
                  </a:lnTo>
                  <a:lnTo>
                    <a:pt x="7886" y="1869"/>
                  </a:lnTo>
                  <a:lnTo>
                    <a:pt x="7886" y="1729"/>
                  </a:lnTo>
                  <a:lnTo>
                    <a:pt x="10452" y="1729"/>
                  </a:lnTo>
                  <a:lnTo>
                    <a:pt x="10452" y="1075"/>
                  </a:lnTo>
                  <a:lnTo>
                    <a:pt x="7886" y="1075"/>
                  </a:lnTo>
                  <a:lnTo>
                    <a:pt x="7886" y="934"/>
                  </a:lnTo>
                  <a:lnTo>
                    <a:pt x="10452" y="934"/>
                  </a:lnTo>
                  <a:lnTo>
                    <a:pt x="10452" y="234"/>
                  </a:lnTo>
                  <a:lnTo>
                    <a:pt x="7559" y="234"/>
                  </a:lnTo>
                  <a:lnTo>
                    <a:pt x="7559" y="4065"/>
                  </a:lnTo>
                  <a:lnTo>
                    <a:pt x="16938" y="4065"/>
                  </a:lnTo>
                  <a:lnTo>
                    <a:pt x="16938" y="3410"/>
                  </a:lnTo>
                  <a:close/>
                  <a:moveTo>
                    <a:pt x="12738" y="4344"/>
                  </a:moveTo>
                  <a:lnTo>
                    <a:pt x="12598" y="4344"/>
                  </a:lnTo>
                  <a:lnTo>
                    <a:pt x="12412" y="4391"/>
                  </a:lnTo>
                  <a:lnTo>
                    <a:pt x="12271" y="4485"/>
                  </a:lnTo>
                  <a:lnTo>
                    <a:pt x="12131" y="4578"/>
                  </a:lnTo>
                  <a:lnTo>
                    <a:pt x="11991" y="4718"/>
                  </a:lnTo>
                  <a:lnTo>
                    <a:pt x="11945" y="4905"/>
                  </a:lnTo>
                  <a:lnTo>
                    <a:pt x="11898" y="5045"/>
                  </a:lnTo>
                  <a:lnTo>
                    <a:pt x="11852" y="5233"/>
                  </a:lnTo>
                  <a:lnTo>
                    <a:pt x="11898" y="5419"/>
                  </a:lnTo>
                  <a:lnTo>
                    <a:pt x="11945" y="5606"/>
                  </a:lnTo>
                  <a:lnTo>
                    <a:pt x="11991" y="5746"/>
                  </a:lnTo>
                  <a:lnTo>
                    <a:pt x="12131" y="5886"/>
                  </a:lnTo>
                  <a:lnTo>
                    <a:pt x="12271" y="5980"/>
                  </a:lnTo>
                  <a:lnTo>
                    <a:pt x="12412" y="6073"/>
                  </a:lnTo>
                  <a:lnTo>
                    <a:pt x="12598" y="6120"/>
                  </a:lnTo>
                  <a:lnTo>
                    <a:pt x="12738" y="6120"/>
                  </a:lnTo>
                  <a:lnTo>
                    <a:pt x="12924" y="6120"/>
                  </a:lnTo>
                  <a:lnTo>
                    <a:pt x="13112" y="6073"/>
                  </a:lnTo>
                  <a:lnTo>
                    <a:pt x="13251" y="5980"/>
                  </a:lnTo>
                  <a:lnTo>
                    <a:pt x="13391" y="5886"/>
                  </a:lnTo>
                  <a:lnTo>
                    <a:pt x="13484" y="5746"/>
                  </a:lnTo>
                  <a:lnTo>
                    <a:pt x="13578" y="5606"/>
                  </a:lnTo>
                  <a:lnTo>
                    <a:pt x="13624" y="5419"/>
                  </a:lnTo>
                  <a:lnTo>
                    <a:pt x="13671" y="5233"/>
                  </a:lnTo>
                  <a:lnTo>
                    <a:pt x="13624" y="5045"/>
                  </a:lnTo>
                  <a:lnTo>
                    <a:pt x="13578" y="4905"/>
                  </a:lnTo>
                  <a:lnTo>
                    <a:pt x="13484" y="4718"/>
                  </a:lnTo>
                  <a:lnTo>
                    <a:pt x="13391" y="4578"/>
                  </a:lnTo>
                  <a:lnTo>
                    <a:pt x="13251" y="4485"/>
                  </a:lnTo>
                  <a:lnTo>
                    <a:pt x="13112" y="4391"/>
                  </a:lnTo>
                  <a:lnTo>
                    <a:pt x="12924" y="4344"/>
                  </a:lnTo>
                  <a:lnTo>
                    <a:pt x="12738" y="4344"/>
                  </a:lnTo>
                  <a:close/>
                  <a:moveTo>
                    <a:pt x="13205" y="5653"/>
                  </a:moveTo>
                  <a:lnTo>
                    <a:pt x="13017" y="5793"/>
                  </a:lnTo>
                  <a:lnTo>
                    <a:pt x="12738" y="5839"/>
                  </a:lnTo>
                  <a:lnTo>
                    <a:pt x="12505" y="5793"/>
                  </a:lnTo>
                  <a:lnTo>
                    <a:pt x="12319" y="5653"/>
                  </a:lnTo>
                  <a:lnTo>
                    <a:pt x="12178" y="5466"/>
                  </a:lnTo>
                  <a:lnTo>
                    <a:pt x="12131" y="5233"/>
                  </a:lnTo>
                  <a:lnTo>
                    <a:pt x="12178" y="4999"/>
                  </a:lnTo>
                  <a:lnTo>
                    <a:pt x="12319" y="4812"/>
                  </a:lnTo>
                  <a:lnTo>
                    <a:pt x="12505" y="4672"/>
                  </a:lnTo>
                  <a:lnTo>
                    <a:pt x="12738" y="4625"/>
                  </a:lnTo>
                  <a:lnTo>
                    <a:pt x="13017" y="4672"/>
                  </a:lnTo>
                  <a:lnTo>
                    <a:pt x="13205" y="4812"/>
                  </a:lnTo>
                  <a:lnTo>
                    <a:pt x="13345" y="4999"/>
                  </a:lnTo>
                  <a:lnTo>
                    <a:pt x="13391" y="5233"/>
                  </a:lnTo>
                  <a:lnTo>
                    <a:pt x="13345" y="5466"/>
                  </a:lnTo>
                  <a:lnTo>
                    <a:pt x="13205" y="5653"/>
                  </a:lnTo>
                  <a:close/>
                  <a:moveTo>
                    <a:pt x="2193" y="4344"/>
                  </a:moveTo>
                  <a:lnTo>
                    <a:pt x="2007" y="4344"/>
                  </a:lnTo>
                  <a:lnTo>
                    <a:pt x="1819" y="4391"/>
                  </a:lnTo>
                  <a:lnTo>
                    <a:pt x="1679" y="4485"/>
                  </a:lnTo>
                  <a:lnTo>
                    <a:pt x="1540" y="4578"/>
                  </a:lnTo>
                  <a:lnTo>
                    <a:pt x="1447" y="4718"/>
                  </a:lnTo>
                  <a:lnTo>
                    <a:pt x="1353" y="4905"/>
                  </a:lnTo>
                  <a:lnTo>
                    <a:pt x="1307" y="5045"/>
                  </a:lnTo>
                  <a:lnTo>
                    <a:pt x="1260" y="5233"/>
                  </a:lnTo>
                  <a:lnTo>
                    <a:pt x="1307" y="5419"/>
                  </a:lnTo>
                  <a:lnTo>
                    <a:pt x="1353" y="5606"/>
                  </a:lnTo>
                  <a:lnTo>
                    <a:pt x="1447" y="5746"/>
                  </a:lnTo>
                  <a:lnTo>
                    <a:pt x="1540" y="5886"/>
                  </a:lnTo>
                  <a:lnTo>
                    <a:pt x="1679" y="5980"/>
                  </a:lnTo>
                  <a:lnTo>
                    <a:pt x="1819" y="6073"/>
                  </a:lnTo>
                  <a:lnTo>
                    <a:pt x="2007" y="6120"/>
                  </a:lnTo>
                  <a:lnTo>
                    <a:pt x="2193" y="6120"/>
                  </a:lnTo>
                  <a:lnTo>
                    <a:pt x="2379" y="6120"/>
                  </a:lnTo>
                  <a:lnTo>
                    <a:pt x="2519" y="6073"/>
                  </a:lnTo>
                  <a:lnTo>
                    <a:pt x="2660" y="5980"/>
                  </a:lnTo>
                  <a:lnTo>
                    <a:pt x="2800" y="5886"/>
                  </a:lnTo>
                  <a:lnTo>
                    <a:pt x="2940" y="5746"/>
                  </a:lnTo>
                  <a:lnTo>
                    <a:pt x="3033" y="5560"/>
                  </a:lnTo>
                  <a:lnTo>
                    <a:pt x="3079" y="5419"/>
                  </a:lnTo>
                  <a:lnTo>
                    <a:pt x="3079" y="5233"/>
                  </a:lnTo>
                  <a:lnTo>
                    <a:pt x="3079" y="5045"/>
                  </a:lnTo>
                  <a:lnTo>
                    <a:pt x="3033" y="4905"/>
                  </a:lnTo>
                  <a:lnTo>
                    <a:pt x="2940" y="4718"/>
                  </a:lnTo>
                  <a:lnTo>
                    <a:pt x="2800" y="4578"/>
                  </a:lnTo>
                  <a:lnTo>
                    <a:pt x="2660" y="4485"/>
                  </a:lnTo>
                  <a:lnTo>
                    <a:pt x="2519" y="4391"/>
                  </a:lnTo>
                  <a:lnTo>
                    <a:pt x="2379" y="4344"/>
                  </a:lnTo>
                  <a:lnTo>
                    <a:pt x="2193" y="4344"/>
                  </a:lnTo>
                  <a:close/>
                  <a:moveTo>
                    <a:pt x="2612" y="5653"/>
                  </a:moveTo>
                  <a:lnTo>
                    <a:pt x="2426" y="5793"/>
                  </a:lnTo>
                  <a:lnTo>
                    <a:pt x="2193" y="5839"/>
                  </a:lnTo>
                  <a:lnTo>
                    <a:pt x="1960" y="5793"/>
                  </a:lnTo>
                  <a:lnTo>
                    <a:pt x="1726" y="5653"/>
                  </a:lnTo>
                  <a:lnTo>
                    <a:pt x="1633" y="5466"/>
                  </a:lnTo>
                  <a:lnTo>
                    <a:pt x="1586" y="5233"/>
                  </a:lnTo>
                  <a:lnTo>
                    <a:pt x="1633" y="4999"/>
                  </a:lnTo>
                  <a:lnTo>
                    <a:pt x="1726" y="4812"/>
                  </a:lnTo>
                  <a:lnTo>
                    <a:pt x="1960" y="4672"/>
                  </a:lnTo>
                  <a:lnTo>
                    <a:pt x="2193" y="4625"/>
                  </a:lnTo>
                  <a:lnTo>
                    <a:pt x="2426" y="4672"/>
                  </a:lnTo>
                  <a:lnTo>
                    <a:pt x="2612" y="4812"/>
                  </a:lnTo>
                  <a:lnTo>
                    <a:pt x="2753" y="4999"/>
                  </a:lnTo>
                  <a:lnTo>
                    <a:pt x="2800" y="5233"/>
                  </a:lnTo>
                  <a:lnTo>
                    <a:pt x="2753" y="5466"/>
                  </a:lnTo>
                  <a:lnTo>
                    <a:pt x="2612" y="5653"/>
                  </a:lnTo>
                  <a:close/>
                  <a:moveTo>
                    <a:pt x="4572" y="3037"/>
                  </a:moveTo>
                  <a:lnTo>
                    <a:pt x="2940" y="3037"/>
                  </a:lnTo>
                  <a:lnTo>
                    <a:pt x="3593" y="1588"/>
                  </a:lnTo>
                  <a:lnTo>
                    <a:pt x="4572" y="1588"/>
                  </a:lnTo>
                  <a:lnTo>
                    <a:pt x="4572" y="3037"/>
                  </a:lnTo>
                  <a:close/>
                  <a:moveTo>
                    <a:pt x="5366" y="3037"/>
                  </a:moveTo>
                  <a:lnTo>
                    <a:pt x="4759" y="3037"/>
                  </a:lnTo>
                  <a:lnTo>
                    <a:pt x="4759" y="1588"/>
                  </a:lnTo>
                  <a:lnTo>
                    <a:pt x="5366" y="1588"/>
                  </a:lnTo>
                  <a:lnTo>
                    <a:pt x="5366" y="3037"/>
                  </a:lnTo>
                  <a:close/>
                  <a:moveTo>
                    <a:pt x="6812" y="4485"/>
                  </a:moveTo>
                  <a:lnTo>
                    <a:pt x="5833" y="4485"/>
                  </a:lnTo>
                  <a:lnTo>
                    <a:pt x="5833" y="4391"/>
                  </a:lnTo>
                  <a:lnTo>
                    <a:pt x="6812" y="4391"/>
                  </a:lnTo>
                  <a:lnTo>
                    <a:pt x="6812" y="4485"/>
                  </a:lnTo>
                  <a:close/>
                  <a:moveTo>
                    <a:pt x="6812" y="4017"/>
                  </a:moveTo>
                  <a:lnTo>
                    <a:pt x="5833" y="4017"/>
                  </a:lnTo>
                  <a:lnTo>
                    <a:pt x="5833" y="3924"/>
                  </a:lnTo>
                  <a:lnTo>
                    <a:pt x="6812" y="3924"/>
                  </a:lnTo>
                  <a:lnTo>
                    <a:pt x="6812" y="4017"/>
                  </a:lnTo>
                  <a:close/>
                  <a:moveTo>
                    <a:pt x="6812" y="3550"/>
                  </a:moveTo>
                  <a:lnTo>
                    <a:pt x="5833" y="3550"/>
                  </a:lnTo>
                  <a:lnTo>
                    <a:pt x="5833" y="3457"/>
                  </a:lnTo>
                  <a:lnTo>
                    <a:pt x="6812" y="3457"/>
                  </a:lnTo>
                  <a:lnTo>
                    <a:pt x="6812" y="3550"/>
                  </a:lnTo>
                  <a:close/>
                  <a:moveTo>
                    <a:pt x="6812" y="3083"/>
                  </a:moveTo>
                  <a:lnTo>
                    <a:pt x="5833" y="3083"/>
                  </a:lnTo>
                  <a:lnTo>
                    <a:pt x="5833" y="2990"/>
                  </a:lnTo>
                  <a:lnTo>
                    <a:pt x="6812" y="2990"/>
                  </a:lnTo>
                  <a:lnTo>
                    <a:pt x="6812" y="3083"/>
                  </a:lnTo>
                  <a:close/>
                  <a:moveTo>
                    <a:pt x="6812" y="2616"/>
                  </a:moveTo>
                  <a:lnTo>
                    <a:pt x="5833" y="2616"/>
                  </a:lnTo>
                  <a:lnTo>
                    <a:pt x="5833" y="2523"/>
                  </a:lnTo>
                  <a:lnTo>
                    <a:pt x="6812" y="2523"/>
                  </a:lnTo>
                  <a:lnTo>
                    <a:pt x="6812" y="2616"/>
                  </a:lnTo>
                  <a:close/>
                  <a:moveTo>
                    <a:pt x="6812" y="2149"/>
                  </a:moveTo>
                  <a:lnTo>
                    <a:pt x="5833" y="2149"/>
                  </a:lnTo>
                  <a:lnTo>
                    <a:pt x="5833" y="2055"/>
                  </a:lnTo>
                  <a:lnTo>
                    <a:pt x="6812" y="2055"/>
                  </a:lnTo>
                  <a:lnTo>
                    <a:pt x="6812" y="2149"/>
                  </a:lnTo>
                  <a:close/>
                  <a:moveTo>
                    <a:pt x="5833" y="1681"/>
                  </a:moveTo>
                  <a:lnTo>
                    <a:pt x="5833" y="1588"/>
                  </a:lnTo>
                  <a:lnTo>
                    <a:pt x="6812" y="1588"/>
                  </a:lnTo>
                  <a:lnTo>
                    <a:pt x="6812" y="1681"/>
                  </a:lnTo>
                  <a:lnTo>
                    <a:pt x="5833" y="1681"/>
                  </a:lnTo>
                  <a:close/>
                  <a:moveTo>
                    <a:pt x="6812" y="934"/>
                  </a:moveTo>
                  <a:lnTo>
                    <a:pt x="4200" y="934"/>
                  </a:lnTo>
                  <a:lnTo>
                    <a:pt x="4526" y="701"/>
                  </a:lnTo>
                  <a:lnTo>
                    <a:pt x="6812" y="701"/>
                  </a:lnTo>
                  <a:lnTo>
                    <a:pt x="6812" y="934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91335" tIns="45667" rIns="91335" bIns="45667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685324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Freeform 116"/>
            <p:cNvSpPr>
              <a:spLocks noEditPoints="1"/>
            </p:cNvSpPr>
            <p:nvPr/>
          </p:nvSpPr>
          <p:spPr bwMode="auto">
            <a:xfrm flipH="1">
              <a:off x="9113468" y="5854168"/>
              <a:ext cx="653762" cy="244708"/>
            </a:xfrm>
            <a:custGeom>
              <a:avLst/>
              <a:gdLst/>
              <a:ahLst/>
              <a:cxnLst>
                <a:cxn ang="0">
                  <a:pos x="3546" y="887"/>
                </a:cxn>
                <a:cxn ang="0">
                  <a:pos x="420" y="3597"/>
                </a:cxn>
                <a:cxn ang="0">
                  <a:pos x="1073" y="5233"/>
                </a:cxn>
                <a:cxn ang="0">
                  <a:pos x="1960" y="4158"/>
                </a:cxn>
                <a:cxn ang="0">
                  <a:pos x="3126" y="4672"/>
                </a:cxn>
                <a:cxn ang="0">
                  <a:pos x="11665" y="4999"/>
                </a:cxn>
                <a:cxn ang="0">
                  <a:pos x="14884" y="4391"/>
                </a:cxn>
                <a:cxn ang="0">
                  <a:pos x="14324" y="5233"/>
                </a:cxn>
                <a:cxn ang="0">
                  <a:pos x="14884" y="6073"/>
                </a:cxn>
                <a:cxn ang="0">
                  <a:pos x="15864" y="5886"/>
                </a:cxn>
                <a:cxn ang="0">
                  <a:pos x="16051" y="4905"/>
                </a:cxn>
                <a:cxn ang="0">
                  <a:pos x="15211" y="4344"/>
                </a:cxn>
                <a:cxn ang="0">
                  <a:pos x="14651" y="5466"/>
                </a:cxn>
                <a:cxn ang="0">
                  <a:pos x="15445" y="4672"/>
                </a:cxn>
                <a:cxn ang="0">
                  <a:pos x="14417" y="4439"/>
                </a:cxn>
                <a:cxn ang="0">
                  <a:pos x="13812" y="5560"/>
                </a:cxn>
                <a:cxn ang="0">
                  <a:pos x="14417" y="4439"/>
                </a:cxn>
                <a:cxn ang="0">
                  <a:pos x="16331" y="4999"/>
                </a:cxn>
                <a:cxn ang="0">
                  <a:pos x="17124" y="4625"/>
                </a:cxn>
                <a:cxn ang="0">
                  <a:pos x="16938" y="2663"/>
                </a:cxn>
                <a:cxn ang="0">
                  <a:pos x="14231" y="1729"/>
                </a:cxn>
                <a:cxn ang="0">
                  <a:pos x="16938" y="234"/>
                </a:cxn>
                <a:cxn ang="0">
                  <a:pos x="10965" y="3271"/>
                </a:cxn>
                <a:cxn ang="0">
                  <a:pos x="13671" y="1869"/>
                </a:cxn>
                <a:cxn ang="0">
                  <a:pos x="10965" y="934"/>
                </a:cxn>
                <a:cxn ang="0">
                  <a:pos x="10452" y="3410"/>
                </a:cxn>
                <a:cxn ang="0">
                  <a:pos x="7886" y="2523"/>
                </a:cxn>
                <a:cxn ang="0">
                  <a:pos x="10452" y="1075"/>
                </a:cxn>
                <a:cxn ang="0">
                  <a:pos x="7559" y="4065"/>
                </a:cxn>
                <a:cxn ang="0">
                  <a:pos x="12271" y="4485"/>
                </a:cxn>
                <a:cxn ang="0">
                  <a:pos x="11898" y="5419"/>
                </a:cxn>
                <a:cxn ang="0">
                  <a:pos x="12598" y="6120"/>
                </a:cxn>
                <a:cxn ang="0">
                  <a:pos x="13484" y="5746"/>
                </a:cxn>
                <a:cxn ang="0">
                  <a:pos x="13484" y="4718"/>
                </a:cxn>
                <a:cxn ang="0">
                  <a:pos x="13205" y="5653"/>
                </a:cxn>
                <a:cxn ang="0">
                  <a:pos x="12131" y="5233"/>
                </a:cxn>
                <a:cxn ang="0">
                  <a:pos x="13205" y="4812"/>
                </a:cxn>
                <a:cxn ang="0">
                  <a:pos x="2007" y="4344"/>
                </a:cxn>
                <a:cxn ang="0">
                  <a:pos x="1307" y="5045"/>
                </a:cxn>
                <a:cxn ang="0">
                  <a:pos x="1679" y="5980"/>
                </a:cxn>
                <a:cxn ang="0">
                  <a:pos x="2660" y="5980"/>
                </a:cxn>
                <a:cxn ang="0">
                  <a:pos x="3079" y="5045"/>
                </a:cxn>
                <a:cxn ang="0">
                  <a:pos x="2379" y="4344"/>
                </a:cxn>
                <a:cxn ang="0">
                  <a:pos x="1726" y="5653"/>
                </a:cxn>
                <a:cxn ang="0">
                  <a:pos x="2193" y="4625"/>
                </a:cxn>
                <a:cxn ang="0">
                  <a:pos x="2612" y="5653"/>
                </a:cxn>
                <a:cxn ang="0">
                  <a:pos x="5366" y="3037"/>
                </a:cxn>
                <a:cxn ang="0">
                  <a:pos x="5833" y="4485"/>
                </a:cxn>
                <a:cxn ang="0">
                  <a:pos x="5833" y="3924"/>
                </a:cxn>
                <a:cxn ang="0">
                  <a:pos x="6812" y="3457"/>
                </a:cxn>
                <a:cxn ang="0">
                  <a:pos x="6812" y="3083"/>
                </a:cxn>
                <a:cxn ang="0">
                  <a:pos x="6812" y="2149"/>
                </a:cxn>
                <a:cxn ang="0">
                  <a:pos x="5833" y="1588"/>
                </a:cxn>
                <a:cxn ang="0">
                  <a:pos x="4526" y="701"/>
                </a:cxn>
              </a:cxnLst>
              <a:rect l="0" t="0" r="r" b="b"/>
              <a:pathLst>
                <a:path w="17124" h="6120">
                  <a:moveTo>
                    <a:pt x="11991" y="4439"/>
                  </a:moveTo>
                  <a:lnTo>
                    <a:pt x="7093" y="4439"/>
                  </a:lnTo>
                  <a:lnTo>
                    <a:pt x="7093" y="1261"/>
                  </a:lnTo>
                  <a:lnTo>
                    <a:pt x="7093" y="0"/>
                  </a:lnTo>
                  <a:lnTo>
                    <a:pt x="5086" y="0"/>
                  </a:lnTo>
                  <a:lnTo>
                    <a:pt x="3546" y="887"/>
                  </a:lnTo>
                  <a:lnTo>
                    <a:pt x="2660" y="2756"/>
                  </a:lnTo>
                  <a:lnTo>
                    <a:pt x="700" y="3223"/>
                  </a:lnTo>
                  <a:lnTo>
                    <a:pt x="607" y="3271"/>
                  </a:lnTo>
                  <a:lnTo>
                    <a:pt x="514" y="3364"/>
                  </a:lnTo>
                  <a:lnTo>
                    <a:pt x="467" y="3457"/>
                  </a:lnTo>
                  <a:lnTo>
                    <a:pt x="420" y="3597"/>
                  </a:lnTo>
                  <a:lnTo>
                    <a:pt x="374" y="4718"/>
                  </a:lnTo>
                  <a:lnTo>
                    <a:pt x="0" y="4718"/>
                  </a:lnTo>
                  <a:lnTo>
                    <a:pt x="0" y="5560"/>
                  </a:lnTo>
                  <a:lnTo>
                    <a:pt x="560" y="5560"/>
                  </a:lnTo>
                  <a:lnTo>
                    <a:pt x="1119" y="5560"/>
                  </a:lnTo>
                  <a:lnTo>
                    <a:pt x="1073" y="5233"/>
                  </a:lnTo>
                  <a:lnTo>
                    <a:pt x="1119" y="4952"/>
                  </a:lnTo>
                  <a:lnTo>
                    <a:pt x="1214" y="4672"/>
                  </a:lnTo>
                  <a:lnTo>
                    <a:pt x="1400" y="4439"/>
                  </a:lnTo>
                  <a:lnTo>
                    <a:pt x="1586" y="4298"/>
                  </a:lnTo>
                  <a:lnTo>
                    <a:pt x="1773" y="4205"/>
                  </a:lnTo>
                  <a:lnTo>
                    <a:pt x="1960" y="4158"/>
                  </a:lnTo>
                  <a:lnTo>
                    <a:pt x="2193" y="4111"/>
                  </a:lnTo>
                  <a:lnTo>
                    <a:pt x="2379" y="4158"/>
                  </a:lnTo>
                  <a:lnTo>
                    <a:pt x="2612" y="4205"/>
                  </a:lnTo>
                  <a:lnTo>
                    <a:pt x="2800" y="4298"/>
                  </a:lnTo>
                  <a:lnTo>
                    <a:pt x="2940" y="4439"/>
                  </a:lnTo>
                  <a:lnTo>
                    <a:pt x="3126" y="4672"/>
                  </a:lnTo>
                  <a:lnTo>
                    <a:pt x="3266" y="4952"/>
                  </a:lnTo>
                  <a:lnTo>
                    <a:pt x="3266" y="5233"/>
                  </a:lnTo>
                  <a:lnTo>
                    <a:pt x="3219" y="5560"/>
                  </a:lnTo>
                  <a:lnTo>
                    <a:pt x="11712" y="5560"/>
                  </a:lnTo>
                  <a:lnTo>
                    <a:pt x="11665" y="5233"/>
                  </a:lnTo>
                  <a:lnTo>
                    <a:pt x="11665" y="4999"/>
                  </a:lnTo>
                  <a:lnTo>
                    <a:pt x="11758" y="4812"/>
                  </a:lnTo>
                  <a:lnTo>
                    <a:pt x="11852" y="4625"/>
                  </a:lnTo>
                  <a:lnTo>
                    <a:pt x="11991" y="4439"/>
                  </a:lnTo>
                  <a:close/>
                  <a:moveTo>
                    <a:pt x="15211" y="4344"/>
                  </a:moveTo>
                  <a:lnTo>
                    <a:pt x="15024" y="4344"/>
                  </a:lnTo>
                  <a:lnTo>
                    <a:pt x="14884" y="4391"/>
                  </a:lnTo>
                  <a:lnTo>
                    <a:pt x="14745" y="4485"/>
                  </a:lnTo>
                  <a:lnTo>
                    <a:pt x="14605" y="4578"/>
                  </a:lnTo>
                  <a:lnTo>
                    <a:pt x="14464" y="4718"/>
                  </a:lnTo>
                  <a:lnTo>
                    <a:pt x="14417" y="4905"/>
                  </a:lnTo>
                  <a:lnTo>
                    <a:pt x="14324" y="5045"/>
                  </a:lnTo>
                  <a:lnTo>
                    <a:pt x="14324" y="5233"/>
                  </a:lnTo>
                  <a:lnTo>
                    <a:pt x="14324" y="5419"/>
                  </a:lnTo>
                  <a:lnTo>
                    <a:pt x="14417" y="5606"/>
                  </a:lnTo>
                  <a:lnTo>
                    <a:pt x="14464" y="5746"/>
                  </a:lnTo>
                  <a:lnTo>
                    <a:pt x="14605" y="5886"/>
                  </a:lnTo>
                  <a:lnTo>
                    <a:pt x="14745" y="5980"/>
                  </a:lnTo>
                  <a:lnTo>
                    <a:pt x="14884" y="6073"/>
                  </a:lnTo>
                  <a:lnTo>
                    <a:pt x="15024" y="6120"/>
                  </a:lnTo>
                  <a:lnTo>
                    <a:pt x="15211" y="6120"/>
                  </a:lnTo>
                  <a:lnTo>
                    <a:pt x="15398" y="6120"/>
                  </a:lnTo>
                  <a:lnTo>
                    <a:pt x="15584" y="6073"/>
                  </a:lnTo>
                  <a:lnTo>
                    <a:pt x="15724" y="5980"/>
                  </a:lnTo>
                  <a:lnTo>
                    <a:pt x="15864" y="5886"/>
                  </a:lnTo>
                  <a:lnTo>
                    <a:pt x="15957" y="5746"/>
                  </a:lnTo>
                  <a:lnTo>
                    <a:pt x="16051" y="5606"/>
                  </a:lnTo>
                  <a:lnTo>
                    <a:pt x="16098" y="5419"/>
                  </a:lnTo>
                  <a:lnTo>
                    <a:pt x="16144" y="5233"/>
                  </a:lnTo>
                  <a:lnTo>
                    <a:pt x="16098" y="5045"/>
                  </a:lnTo>
                  <a:lnTo>
                    <a:pt x="16051" y="4905"/>
                  </a:lnTo>
                  <a:lnTo>
                    <a:pt x="15957" y="4718"/>
                  </a:lnTo>
                  <a:lnTo>
                    <a:pt x="15864" y="4578"/>
                  </a:lnTo>
                  <a:lnTo>
                    <a:pt x="15724" y="4485"/>
                  </a:lnTo>
                  <a:lnTo>
                    <a:pt x="15584" y="4391"/>
                  </a:lnTo>
                  <a:lnTo>
                    <a:pt x="15398" y="4344"/>
                  </a:lnTo>
                  <a:lnTo>
                    <a:pt x="15211" y="4344"/>
                  </a:lnTo>
                  <a:close/>
                  <a:moveTo>
                    <a:pt x="15678" y="5653"/>
                  </a:moveTo>
                  <a:lnTo>
                    <a:pt x="15445" y="5793"/>
                  </a:lnTo>
                  <a:lnTo>
                    <a:pt x="15211" y="5839"/>
                  </a:lnTo>
                  <a:lnTo>
                    <a:pt x="14978" y="5793"/>
                  </a:lnTo>
                  <a:lnTo>
                    <a:pt x="14791" y="5653"/>
                  </a:lnTo>
                  <a:lnTo>
                    <a:pt x="14651" y="5466"/>
                  </a:lnTo>
                  <a:lnTo>
                    <a:pt x="14605" y="5233"/>
                  </a:lnTo>
                  <a:lnTo>
                    <a:pt x="14651" y="4999"/>
                  </a:lnTo>
                  <a:lnTo>
                    <a:pt x="14791" y="4812"/>
                  </a:lnTo>
                  <a:lnTo>
                    <a:pt x="14978" y="4672"/>
                  </a:lnTo>
                  <a:lnTo>
                    <a:pt x="15211" y="4625"/>
                  </a:lnTo>
                  <a:lnTo>
                    <a:pt x="15445" y="4672"/>
                  </a:lnTo>
                  <a:lnTo>
                    <a:pt x="15678" y="4812"/>
                  </a:lnTo>
                  <a:lnTo>
                    <a:pt x="15771" y="4999"/>
                  </a:lnTo>
                  <a:lnTo>
                    <a:pt x="15864" y="5233"/>
                  </a:lnTo>
                  <a:lnTo>
                    <a:pt x="15771" y="5466"/>
                  </a:lnTo>
                  <a:lnTo>
                    <a:pt x="15678" y="5653"/>
                  </a:lnTo>
                  <a:close/>
                  <a:moveTo>
                    <a:pt x="14417" y="4439"/>
                  </a:moveTo>
                  <a:lnTo>
                    <a:pt x="13531" y="4439"/>
                  </a:lnTo>
                  <a:lnTo>
                    <a:pt x="13671" y="4625"/>
                  </a:lnTo>
                  <a:lnTo>
                    <a:pt x="13764" y="4812"/>
                  </a:lnTo>
                  <a:lnTo>
                    <a:pt x="13858" y="4999"/>
                  </a:lnTo>
                  <a:lnTo>
                    <a:pt x="13858" y="5233"/>
                  </a:lnTo>
                  <a:lnTo>
                    <a:pt x="13812" y="5560"/>
                  </a:lnTo>
                  <a:lnTo>
                    <a:pt x="14184" y="5560"/>
                  </a:lnTo>
                  <a:lnTo>
                    <a:pt x="14138" y="5233"/>
                  </a:lnTo>
                  <a:lnTo>
                    <a:pt x="14138" y="4999"/>
                  </a:lnTo>
                  <a:lnTo>
                    <a:pt x="14184" y="4812"/>
                  </a:lnTo>
                  <a:lnTo>
                    <a:pt x="14324" y="4625"/>
                  </a:lnTo>
                  <a:lnTo>
                    <a:pt x="14417" y="4439"/>
                  </a:lnTo>
                  <a:close/>
                  <a:moveTo>
                    <a:pt x="16517" y="4625"/>
                  </a:moveTo>
                  <a:lnTo>
                    <a:pt x="16517" y="4439"/>
                  </a:lnTo>
                  <a:lnTo>
                    <a:pt x="16005" y="4439"/>
                  </a:lnTo>
                  <a:lnTo>
                    <a:pt x="16144" y="4625"/>
                  </a:lnTo>
                  <a:lnTo>
                    <a:pt x="16238" y="4812"/>
                  </a:lnTo>
                  <a:lnTo>
                    <a:pt x="16331" y="4999"/>
                  </a:lnTo>
                  <a:lnTo>
                    <a:pt x="16331" y="5233"/>
                  </a:lnTo>
                  <a:lnTo>
                    <a:pt x="16284" y="5560"/>
                  </a:lnTo>
                  <a:lnTo>
                    <a:pt x="16517" y="5560"/>
                  </a:lnTo>
                  <a:lnTo>
                    <a:pt x="16517" y="5326"/>
                  </a:lnTo>
                  <a:lnTo>
                    <a:pt x="17124" y="5326"/>
                  </a:lnTo>
                  <a:lnTo>
                    <a:pt x="17124" y="4625"/>
                  </a:lnTo>
                  <a:lnTo>
                    <a:pt x="16517" y="4625"/>
                  </a:lnTo>
                  <a:close/>
                  <a:moveTo>
                    <a:pt x="16938" y="3410"/>
                  </a:moveTo>
                  <a:lnTo>
                    <a:pt x="14231" y="3410"/>
                  </a:lnTo>
                  <a:lnTo>
                    <a:pt x="14231" y="3271"/>
                  </a:lnTo>
                  <a:lnTo>
                    <a:pt x="16938" y="3271"/>
                  </a:lnTo>
                  <a:lnTo>
                    <a:pt x="16938" y="2663"/>
                  </a:lnTo>
                  <a:lnTo>
                    <a:pt x="14231" y="2663"/>
                  </a:lnTo>
                  <a:lnTo>
                    <a:pt x="14231" y="2523"/>
                  </a:lnTo>
                  <a:lnTo>
                    <a:pt x="16938" y="2523"/>
                  </a:lnTo>
                  <a:lnTo>
                    <a:pt x="16938" y="1869"/>
                  </a:lnTo>
                  <a:lnTo>
                    <a:pt x="14231" y="1869"/>
                  </a:lnTo>
                  <a:lnTo>
                    <a:pt x="14231" y="1729"/>
                  </a:lnTo>
                  <a:lnTo>
                    <a:pt x="16938" y="1729"/>
                  </a:lnTo>
                  <a:lnTo>
                    <a:pt x="16938" y="1075"/>
                  </a:lnTo>
                  <a:lnTo>
                    <a:pt x="14231" y="1075"/>
                  </a:lnTo>
                  <a:lnTo>
                    <a:pt x="14231" y="934"/>
                  </a:lnTo>
                  <a:lnTo>
                    <a:pt x="16938" y="934"/>
                  </a:lnTo>
                  <a:lnTo>
                    <a:pt x="16938" y="234"/>
                  </a:lnTo>
                  <a:lnTo>
                    <a:pt x="13905" y="234"/>
                  </a:lnTo>
                  <a:lnTo>
                    <a:pt x="13905" y="3738"/>
                  </a:lnTo>
                  <a:lnTo>
                    <a:pt x="13671" y="3738"/>
                  </a:lnTo>
                  <a:lnTo>
                    <a:pt x="13671" y="3410"/>
                  </a:lnTo>
                  <a:lnTo>
                    <a:pt x="10965" y="3410"/>
                  </a:lnTo>
                  <a:lnTo>
                    <a:pt x="10965" y="3271"/>
                  </a:lnTo>
                  <a:lnTo>
                    <a:pt x="13671" y="3271"/>
                  </a:lnTo>
                  <a:lnTo>
                    <a:pt x="13671" y="2663"/>
                  </a:lnTo>
                  <a:lnTo>
                    <a:pt x="10965" y="2663"/>
                  </a:lnTo>
                  <a:lnTo>
                    <a:pt x="10965" y="2523"/>
                  </a:lnTo>
                  <a:lnTo>
                    <a:pt x="13671" y="2523"/>
                  </a:lnTo>
                  <a:lnTo>
                    <a:pt x="13671" y="1869"/>
                  </a:lnTo>
                  <a:lnTo>
                    <a:pt x="10965" y="1869"/>
                  </a:lnTo>
                  <a:lnTo>
                    <a:pt x="10965" y="1729"/>
                  </a:lnTo>
                  <a:lnTo>
                    <a:pt x="13671" y="1729"/>
                  </a:lnTo>
                  <a:lnTo>
                    <a:pt x="13671" y="1075"/>
                  </a:lnTo>
                  <a:lnTo>
                    <a:pt x="10965" y="1075"/>
                  </a:lnTo>
                  <a:lnTo>
                    <a:pt x="10965" y="934"/>
                  </a:lnTo>
                  <a:lnTo>
                    <a:pt x="13671" y="934"/>
                  </a:lnTo>
                  <a:lnTo>
                    <a:pt x="13671" y="234"/>
                  </a:lnTo>
                  <a:lnTo>
                    <a:pt x="10731" y="234"/>
                  </a:lnTo>
                  <a:lnTo>
                    <a:pt x="10731" y="3738"/>
                  </a:lnTo>
                  <a:lnTo>
                    <a:pt x="10452" y="3738"/>
                  </a:lnTo>
                  <a:lnTo>
                    <a:pt x="10452" y="3410"/>
                  </a:lnTo>
                  <a:lnTo>
                    <a:pt x="7886" y="3410"/>
                  </a:lnTo>
                  <a:lnTo>
                    <a:pt x="7886" y="3271"/>
                  </a:lnTo>
                  <a:lnTo>
                    <a:pt x="10452" y="3271"/>
                  </a:lnTo>
                  <a:lnTo>
                    <a:pt x="10452" y="2663"/>
                  </a:lnTo>
                  <a:lnTo>
                    <a:pt x="7886" y="2663"/>
                  </a:lnTo>
                  <a:lnTo>
                    <a:pt x="7886" y="2523"/>
                  </a:lnTo>
                  <a:lnTo>
                    <a:pt x="10452" y="2523"/>
                  </a:lnTo>
                  <a:lnTo>
                    <a:pt x="10452" y="1869"/>
                  </a:lnTo>
                  <a:lnTo>
                    <a:pt x="7886" y="1869"/>
                  </a:lnTo>
                  <a:lnTo>
                    <a:pt x="7886" y="1729"/>
                  </a:lnTo>
                  <a:lnTo>
                    <a:pt x="10452" y="1729"/>
                  </a:lnTo>
                  <a:lnTo>
                    <a:pt x="10452" y="1075"/>
                  </a:lnTo>
                  <a:lnTo>
                    <a:pt x="7886" y="1075"/>
                  </a:lnTo>
                  <a:lnTo>
                    <a:pt x="7886" y="934"/>
                  </a:lnTo>
                  <a:lnTo>
                    <a:pt x="10452" y="934"/>
                  </a:lnTo>
                  <a:lnTo>
                    <a:pt x="10452" y="234"/>
                  </a:lnTo>
                  <a:lnTo>
                    <a:pt x="7559" y="234"/>
                  </a:lnTo>
                  <a:lnTo>
                    <a:pt x="7559" y="4065"/>
                  </a:lnTo>
                  <a:lnTo>
                    <a:pt x="16938" y="4065"/>
                  </a:lnTo>
                  <a:lnTo>
                    <a:pt x="16938" y="3410"/>
                  </a:lnTo>
                  <a:close/>
                  <a:moveTo>
                    <a:pt x="12738" y="4344"/>
                  </a:moveTo>
                  <a:lnTo>
                    <a:pt x="12598" y="4344"/>
                  </a:lnTo>
                  <a:lnTo>
                    <a:pt x="12412" y="4391"/>
                  </a:lnTo>
                  <a:lnTo>
                    <a:pt x="12271" y="4485"/>
                  </a:lnTo>
                  <a:lnTo>
                    <a:pt x="12131" y="4578"/>
                  </a:lnTo>
                  <a:lnTo>
                    <a:pt x="11991" y="4718"/>
                  </a:lnTo>
                  <a:lnTo>
                    <a:pt x="11945" y="4905"/>
                  </a:lnTo>
                  <a:lnTo>
                    <a:pt x="11898" y="5045"/>
                  </a:lnTo>
                  <a:lnTo>
                    <a:pt x="11852" y="5233"/>
                  </a:lnTo>
                  <a:lnTo>
                    <a:pt x="11898" y="5419"/>
                  </a:lnTo>
                  <a:lnTo>
                    <a:pt x="11945" y="5606"/>
                  </a:lnTo>
                  <a:lnTo>
                    <a:pt x="11991" y="5746"/>
                  </a:lnTo>
                  <a:lnTo>
                    <a:pt x="12131" y="5886"/>
                  </a:lnTo>
                  <a:lnTo>
                    <a:pt x="12271" y="5980"/>
                  </a:lnTo>
                  <a:lnTo>
                    <a:pt x="12412" y="6073"/>
                  </a:lnTo>
                  <a:lnTo>
                    <a:pt x="12598" y="6120"/>
                  </a:lnTo>
                  <a:lnTo>
                    <a:pt x="12738" y="6120"/>
                  </a:lnTo>
                  <a:lnTo>
                    <a:pt x="12924" y="6120"/>
                  </a:lnTo>
                  <a:lnTo>
                    <a:pt x="13112" y="6073"/>
                  </a:lnTo>
                  <a:lnTo>
                    <a:pt x="13251" y="5980"/>
                  </a:lnTo>
                  <a:lnTo>
                    <a:pt x="13391" y="5886"/>
                  </a:lnTo>
                  <a:lnTo>
                    <a:pt x="13484" y="5746"/>
                  </a:lnTo>
                  <a:lnTo>
                    <a:pt x="13578" y="5606"/>
                  </a:lnTo>
                  <a:lnTo>
                    <a:pt x="13624" y="5419"/>
                  </a:lnTo>
                  <a:lnTo>
                    <a:pt x="13671" y="5233"/>
                  </a:lnTo>
                  <a:lnTo>
                    <a:pt x="13624" y="5045"/>
                  </a:lnTo>
                  <a:lnTo>
                    <a:pt x="13578" y="4905"/>
                  </a:lnTo>
                  <a:lnTo>
                    <a:pt x="13484" y="4718"/>
                  </a:lnTo>
                  <a:lnTo>
                    <a:pt x="13391" y="4578"/>
                  </a:lnTo>
                  <a:lnTo>
                    <a:pt x="13251" y="4485"/>
                  </a:lnTo>
                  <a:lnTo>
                    <a:pt x="13112" y="4391"/>
                  </a:lnTo>
                  <a:lnTo>
                    <a:pt x="12924" y="4344"/>
                  </a:lnTo>
                  <a:lnTo>
                    <a:pt x="12738" y="4344"/>
                  </a:lnTo>
                  <a:close/>
                  <a:moveTo>
                    <a:pt x="13205" y="5653"/>
                  </a:moveTo>
                  <a:lnTo>
                    <a:pt x="13017" y="5793"/>
                  </a:lnTo>
                  <a:lnTo>
                    <a:pt x="12738" y="5839"/>
                  </a:lnTo>
                  <a:lnTo>
                    <a:pt x="12505" y="5793"/>
                  </a:lnTo>
                  <a:lnTo>
                    <a:pt x="12319" y="5653"/>
                  </a:lnTo>
                  <a:lnTo>
                    <a:pt x="12178" y="5466"/>
                  </a:lnTo>
                  <a:lnTo>
                    <a:pt x="12131" y="5233"/>
                  </a:lnTo>
                  <a:lnTo>
                    <a:pt x="12178" y="4999"/>
                  </a:lnTo>
                  <a:lnTo>
                    <a:pt x="12319" y="4812"/>
                  </a:lnTo>
                  <a:lnTo>
                    <a:pt x="12505" y="4672"/>
                  </a:lnTo>
                  <a:lnTo>
                    <a:pt x="12738" y="4625"/>
                  </a:lnTo>
                  <a:lnTo>
                    <a:pt x="13017" y="4672"/>
                  </a:lnTo>
                  <a:lnTo>
                    <a:pt x="13205" y="4812"/>
                  </a:lnTo>
                  <a:lnTo>
                    <a:pt x="13345" y="4999"/>
                  </a:lnTo>
                  <a:lnTo>
                    <a:pt x="13391" y="5233"/>
                  </a:lnTo>
                  <a:lnTo>
                    <a:pt x="13345" y="5466"/>
                  </a:lnTo>
                  <a:lnTo>
                    <a:pt x="13205" y="5653"/>
                  </a:lnTo>
                  <a:close/>
                  <a:moveTo>
                    <a:pt x="2193" y="4344"/>
                  </a:moveTo>
                  <a:lnTo>
                    <a:pt x="2007" y="4344"/>
                  </a:lnTo>
                  <a:lnTo>
                    <a:pt x="1819" y="4391"/>
                  </a:lnTo>
                  <a:lnTo>
                    <a:pt x="1679" y="4485"/>
                  </a:lnTo>
                  <a:lnTo>
                    <a:pt x="1540" y="4578"/>
                  </a:lnTo>
                  <a:lnTo>
                    <a:pt x="1447" y="4718"/>
                  </a:lnTo>
                  <a:lnTo>
                    <a:pt x="1353" y="4905"/>
                  </a:lnTo>
                  <a:lnTo>
                    <a:pt x="1307" y="5045"/>
                  </a:lnTo>
                  <a:lnTo>
                    <a:pt x="1260" y="5233"/>
                  </a:lnTo>
                  <a:lnTo>
                    <a:pt x="1307" y="5419"/>
                  </a:lnTo>
                  <a:lnTo>
                    <a:pt x="1353" y="5606"/>
                  </a:lnTo>
                  <a:lnTo>
                    <a:pt x="1447" y="5746"/>
                  </a:lnTo>
                  <a:lnTo>
                    <a:pt x="1540" y="5886"/>
                  </a:lnTo>
                  <a:lnTo>
                    <a:pt x="1679" y="5980"/>
                  </a:lnTo>
                  <a:lnTo>
                    <a:pt x="1819" y="6073"/>
                  </a:lnTo>
                  <a:lnTo>
                    <a:pt x="2007" y="6120"/>
                  </a:lnTo>
                  <a:lnTo>
                    <a:pt x="2193" y="6120"/>
                  </a:lnTo>
                  <a:lnTo>
                    <a:pt x="2379" y="6120"/>
                  </a:lnTo>
                  <a:lnTo>
                    <a:pt x="2519" y="6073"/>
                  </a:lnTo>
                  <a:lnTo>
                    <a:pt x="2660" y="5980"/>
                  </a:lnTo>
                  <a:lnTo>
                    <a:pt x="2800" y="5886"/>
                  </a:lnTo>
                  <a:lnTo>
                    <a:pt x="2940" y="5746"/>
                  </a:lnTo>
                  <a:lnTo>
                    <a:pt x="3033" y="5560"/>
                  </a:lnTo>
                  <a:lnTo>
                    <a:pt x="3079" y="5419"/>
                  </a:lnTo>
                  <a:lnTo>
                    <a:pt x="3079" y="5233"/>
                  </a:lnTo>
                  <a:lnTo>
                    <a:pt x="3079" y="5045"/>
                  </a:lnTo>
                  <a:lnTo>
                    <a:pt x="3033" y="4905"/>
                  </a:lnTo>
                  <a:lnTo>
                    <a:pt x="2940" y="4718"/>
                  </a:lnTo>
                  <a:lnTo>
                    <a:pt x="2800" y="4578"/>
                  </a:lnTo>
                  <a:lnTo>
                    <a:pt x="2660" y="4485"/>
                  </a:lnTo>
                  <a:lnTo>
                    <a:pt x="2519" y="4391"/>
                  </a:lnTo>
                  <a:lnTo>
                    <a:pt x="2379" y="4344"/>
                  </a:lnTo>
                  <a:lnTo>
                    <a:pt x="2193" y="4344"/>
                  </a:lnTo>
                  <a:close/>
                  <a:moveTo>
                    <a:pt x="2612" y="5653"/>
                  </a:moveTo>
                  <a:lnTo>
                    <a:pt x="2426" y="5793"/>
                  </a:lnTo>
                  <a:lnTo>
                    <a:pt x="2193" y="5839"/>
                  </a:lnTo>
                  <a:lnTo>
                    <a:pt x="1960" y="5793"/>
                  </a:lnTo>
                  <a:lnTo>
                    <a:pt x="1726" y="5653"/>
                  </a:lnTo>
                  <a:lnTo>
                    <a:pt x="1633" y="5466"/>
                  </a:lnTo>
                  <a:lnTo>
                    <a:pt x="1586" y="5233"/>
                  </a:lnTo>
                  <a:lnTo>
                    <a:pt x="1633" y="4999"/>
                  </a:lnTo>
                  <a:lnTo>
                    <a:pt x="1726" y="4812"/>
                  </a:lnTo>
                  <a:lnTo>
                    <a:pt x="1960" y="4672"/>
                  </a:lnTo>
                  <a:lnTo>
                    <a:pt x="2193" y="4625"/>
                  </a:lnTo>
                  <a:lnTo>
                    <a:pt x="2426" y="4672"/>
                  </a:lnTo>
                  <a:lnTo>
                    <a:pt x="2612" y="4812"/>
                  </a:lnTo>
                  <a:lnTo>
                    <a:pt x="2753" y="4999"/>
                  </a:lnTo>
                  <a:lnTo>
                    <a:pt x="2800" y="5233"/>
                  </a:lnTo>
                  <a:lnTo>
                    <a:pt x="2753" y="5466"/>
                  </a:lnTo>
                  <a:lnTo>
                    <a:pt x="2612" y="5653"/>
                  </a:lnTo>
                  <a:close/>
                  <a:moveTo>
                    <a:pt x="4572" y="3037"/>
                  </a:moveTo>
                  <a:lnTo>
                    <a:pt x="2940" y="3037"/>
                  </a:lnTo>
                  <a:lnTo>
                    <a:pt x="3593" y="1588"/>
                  </a:lnTo>
                  <a:lnTo>
                    <a:pt x="4572" y="1588"/>
                  </a:lnTo>
                  <a:lnTo>
                    <a:pt x="4572" y="3037"/>
                  </a:lnTo>
                  <a:close/>
                  <a:moveTo>
                    <a:pt x="5366" y="3037"/>
                  </a:moveTo>
                  <a:lnTo>
                    <a:pt x="4759" y="3037"/>
                  </a:lnTo>
                  <a:lnTo>
                    <a:pt x="4759" y="1588"/>
                  </a:lnTo>
                  <a:lnTo>
                    <a:pt x="5366" y="1588"/>
                  </a:lnTo>
                  <a:lnTo>
                    <a:pt x="5366" y="3037"/>
                  </a:lnTo>
                  <a:close/>
                  <a:moveTo>
                    <a:pt x="6812" y="4485"/>
                  </a:moveTo>
                  <a:lnTo>
                    <a:pt x="5833" y="4485"/>
                  </a:lnTo>
                  <a:lnTo>
                    <a:pt x="5833" y="4391"/>
                  </a:lnTo>
                  <a:lnTo>
                    <a:pt x="6812" y="4391"/>
                  </a:lnTo>
                  <a:lnTo>
                    <a:pt x="6812" y="4485"/>
                  </a:lnTo>
                  <a:close/>
                  <a:moveTo>
                    <a:pt x="6812" y="4017"/>
                  </a:moveTo>
                  <a:lnTo>
                    <a:pt x="5833" y="4017"/>
                  </a:lnTo>
                  <a:lnTo>
                    <a:pt x="5833" y="3924"/>
                  </a:lnTo>
                  <a:lnTo>
                    <a:pt x="6812" y="3924"/>
                  </a:lnTo>
                  <a:lnTo>
                    <a:pt x="6812" y="4017"/>
                  </a:lnTo>
                  <a:close/>
                  <a:moveTo>
                    <a:pt x="6812" y="3550"/>
                  </a:moveTo>
                  <a:lnTo>
                    <a:pt x="5833" y="3550"/>
                  </a:lnTo>
                  <a:lnTo>
                    <a:pt x="5833" y="3457"/>
                  </a:lnTo>
                  <a:lnTo>
                    <a:pt x="6812" y="3457"/>
                  </a:lnTo>
                  <a:lnTo>
                    <a:pt x="6812" y="3550"/>
                  </a:lnTo>
                  <a:close/>
                  <a:moveTo>
                    <a:pt x="6812" y="3083"/>
                  </a:moveTo>
                  <a:lnTo>
                    <a:pt x="5833" y="3083"/>
                  </a:lnTo>
                  <a:lnTo>
                    <a:pt x="5833" y="2990"/>
                  </a:lnTo>
                  <a:lnTo>
                    <a:pt x="6812" y="2990"/>
                  </a:lnTo>
                  <a:lnTo>
                    <a:pt x="6812" y="3083"/>
                  </a:lnTo>
                  <a:close/>
                  <a:moveTo>
                    <a:pt x="6812" y="2616"/>
                  </a:moveTo>
                  <a:lnTo>
                    <a:pt x="5833" y="2616"/>
                  </a:lnTo>
                  <a:lnTo>
                    <a:pt x="5833" y="2523"/>
                  </a:lnTo>
                  <a:lnTo>
                    <a:pt x="6812" y="2523"/>
                  </a:lnTo>
                  <a:lnTo>
                    <a:pt x="6812" y="2616"/>
                  </a:lnTo>
                  <a:close/>
                  <a:moveTo>
                    <a:pt x="6812" y="2149"/>
                  </a:moveTo>
                  <a:lnTo>
                    <a:pt x="5833" y="2149"/>
                  </a:lnTo>
                  <a:lnTo>
                    <a:pt x="5833" y="2055"/>
                  </a:lnTo>
                  <a:lnTo>
                    <a:pt x="6812" y="2055"/>
                  </a:lnTo>
                  <a:lnTo>
                    <a:pt x="6812" y="2149"/>
                  </a:lnTo>
                  <a:close/>
                  <a:moveTo>
                    <a:pt x="5833" y="1681"/>
                  </a:moveTo>
                  <a:lnTo>
                    <a:pt x="5833" y="1588"/>
                  </a:lnTo>
                  <a:lnTo>
                    <a:pt x="6812" y="1588"/>
                  </a:lnTo>
                  <a:lnTo>
                    <a:pt x="6812" y="1681"/>
                  </a:lnTo>
                  <a:lnTo>
                    <a:pt x="5833" y="1681"/>
                  </a:lnTo>
                  <a:close/>
                  <a:moveTo>
                    <a:pt x="6812" y="934"/>
                  </a:moveTo>
                  <a:lnTo>
                    <a:pt x="4200" y="934"/>
                  </a:lnTo>
                  <a:lnTo>
                    <a:pt x="4526" y="701"/>
                  </a:lnTo>
                  <a:lnTo>
                    <a:pt x="6812" y="701"/>
                  </a:lnTo>
                  <a:lnTo>
                    <a:pt x="6812" y="934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91335" tIns="45667" rIns="91335" bIns="45667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685324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Freeform 116"/>
            <p:cNvSpPr>
              <a:spLocks noEditPoints="1"/>
            </p:cNvSpPr>
            <p:nvPr/>
          </p:nvSpPr>
          <p:spPr bwMode="auto">
            <a:xfrm>
              <a:off x="5106837" y="5265403"/>
              <a:ext cx="526323" cy="226289"/>
            </a:xfrm>
            <a:custGeom>
              <a:avLst/>
              <a:gdLst/>
              <a:ahLst/>
              <a:cxnLst>
                <a:cxn ang="0">
                  <a:pos x="3546" y="887"/>
                </a:cxn>
                <a:cxn ang="0">
                  <a:pos x="420" y="3597"/>
                </a:cxn>
                <a:cxn ang="0">
                  <a:pos x="1073" y="5233"/>
                </a:cxn>
                <a:cxn ang="0">
                  <a:pos x="1960" y="4158"/>
                </a:cxn>
                <a:cxn ang="0">
                  <a:pos x="3126" y="4672"/>
                </a:cxn>
                <a:cxn ang="0">
                  <a:pos x="11665" y="4999"/>
                </a:cxn>
                <a:cxn ang="0">
                  <a:pos x="14884" y="4391"/>
                </a:cxn>
                <a:cxn ang="0">
                  <a:pos x="14324" y="5233"/>
                </a:cxn>
                <a:cxn ang="0">
                  <a:pos x="14884" y="6073"/>
                </a:cxn>
                <a:cxn ang="0">
                  <a:pos x="15864" y="5886"/>
                </a:cxn>
                <a:cxn ang="0">
                  <a:pos x="16051" y="4905"/>
                </a:cxn>
                <a:cxn ang="0">
                  <a:pos x="15211" y="4344"/>
                </a:cxn>
                <a:cxn ang="0">
                  <a:pos x="14651" y="5466"/>
                </a:cxn>
                <a:cxn ang="0">
                  <a:pos x="15445" y="4672"/>
                </a:cxn>
                <a:cxn ang="0">
                  <a:pos x="14417" y="4439"/>
                </a:cxn>
                <a:cxn ang="0">
                  <a:pos x="13812" y="5560"/>
                </a:cxn>
                <a:cxn ang="0">
                  <a:pos x="14417" y="4439"/>
                </a:cxn>
                <a:cxn ang="0">
                  <a:pos x="16331" y="4999"/>
                </a:cxn>
                <a:cxn ang="0">
                  <a:pos x="17124" y="4625"/>
                </a:cxn>
                <a:cxn ang="0">
                  <a:pos x="16938" y="2663"/>
                </a:cxn>
                <a:cxn ang="0">
                  <a:pos x="14231" y="1729"/>
                </a:cxn>
                <a:cxn ang="0">
                  <a:pos x="16938" y="234"/>
                </a:cxn>
                <a:cxn ang="0">
                  <a:pos x="10965" y="3271"/>
                </a:cxn>
                <a:cxn ang="0">
                  <a:pos x="13671" y="1869"/>
                </a:cxn>
                <a:cxn ang="0">
                  <a:pos x="10965" y="934"/>
                </a:cxn>
                <a:cxn ang="0">
                  <a:pos x="10452" y="3410"/>
                </a:cxn>
                <a:cxn ang="0">
                  <a:pos x="7886" y="2523"/>
                </a:cxn>
                <a:cxn ang="0">
                  <a:pos x="10452" y="1075"/>
                </a:cxn>
                <a:cxn ang="0">
                  <a:pos x="7559" y="4065"/>
                </a:cxn>
                <a:cxn ang="0">
                  <a:pos x="12271" y="4485"/>
                </a:cxn>
                <a:cxn ang="0">
                  <a:pos x="11898" y="5419"/>
                </a:cxn>
                <a:cxn ang="0">
                  <a:pos x="12598" y="6120"/>
                </a:cxn>
                <a:cxn ang="0">
                  <a:pos x="13484" y="5746"/>
                </a:cxn>
                <a:cxn ang="0">
                  <a:pos x="13484" y="4718"/>
                </a:cxn>
                <a:cxn ang="0">
                  <a:pos x="13205" y="5653"/>
                </a:cxn>
                <a:cxn ang="0">
                  <a:pos x="12131" y="5233"/>
                </a:cxn>
                <a:cxn ang="0">
                  <a:pos x="13205" y="4812"/>
                </a:cxn>
                <a:cxn ang="0">
                  <a:pos x="2007" y="4344"/>
                </a:cxn>
                <a:cxn ang="0">
                  <a:pos x="1307" y="5045"/>
                </a:cxn>
                <a:cxn ang="0">
                  <a:pos x="1679" y="5980"/>
                </a:cxn>
                <a:cxn ang="0">
                  <a:pos x="2660" y="5980"/>
                </a:cxn>
                <a:cxn ang="0">
                  <a:pos x="3079" y="5045"/>
                </a:cxn>
                <a:cxn ang="0">
                  <a:pos x="2379" y="4344"/>
                </a:cxn>
                <a:cxn ang="0">
                  <a:pos x="1726" y="5653"/>
                </a:cxn>
                <a:cxn ang="0">
                  <a:pos x="2193" y="4625"/>
                </a:cxn>
                <a:cxn ang="0">
                  <a:pos x="2612" y="5653"/>
                </a:cxn>
                <a:cxn ang="0">
                  <a:pos x="5366" y="3037"/>
                </a:cxn>
                <a:cxn ang="0">
                  <a:pos x="5833" y="4485"/>
                </a:cxn>
                <a:cxn ang="0">
                  <a:pos x="5833" y="3924"/>
                </a:cxn>
                <a:cxn ang="0">
                  <a:pos x="6812" y="3457"/>
                </a:cxn>
                <a:cxn ang="0">
                  <a:pos x="6812" y="3083"/>
                </a:cxn>
                <a:cxn ang="0">
                  <a:pos x="6812" y="2149"/>
                </a:cxn>
                <a:cxn ang="0">
                  <a:pos x="5833" y="1588"/>
                </a:cxn>
                <a:cxn ang="0">
                  <a:pos x="4526" y="701"/>
                </a:cxn>
              </a:cxnLst>
              <a:rect l="0" t="0" r="r" b="b"/>
              <a:pathLst>
                <a:path w="17124" h="6120">
                  <a:moveTo>
                    <a:pt x="11991" y="4439"/>
                  </a:moveTo>
                  <a:lnTo>
                    <a:pt x="7093" y="4439"/>
                  </a:lnTo>
                  <a:lnTo>
                    <a:pt x="7093" y="1261"/>
                  </a:lnTo>
                  <a:lnTo>
                    <a:pt x="7093" y="0"/>
                  </a:lnTo>
                  <a:lnTo>
                    <a:pt x="5086" y="0"/>
                  </a:lnTo>
                  <a:lnTo>
                    <a:pt x="3546" y="887"/>
                  </a:lnTo>
                  <a:lnTo>
                    <a:pt x="2660" y="2756"/>
                  </a:lnTo>
                  <a:lnTo>
                    <a:pt x="700" y="3223"/>
                  </a:lnTo>
                  <a:lnTo>
                    <a:pt x="607" y="3271"/>
                  </a:lnTo>
                  <a:lnTo>
                    <a:pt x="514" y="3364"/>
                  </a:lnTo>
                  <a:lnTo>
                    <a:pt x="467" y="3457"/>
                  </a:lnTo>
                  <a:lnTo>
                    <a:pt x="420" y="3597"/>
                  </a:lnTo>
                  <a:lnTo>
                    <a:pt x="374" y="4718"/>
                  </a:lnTo>
                  <a:lnTo>
                    <a:pt x="0" y="4718"/>
                  </a:lnTo>
                  <a:lnTo>
                    <a:pt x="0" y="5560"/>
                  </a:lnTo>
                  <a:lnTo>
                    <a:pt x="560" y="5560"/>
                  </a:lnTo>
                  <a:lnTo>
                    <a:pt x="1119" y="5560"/>
                  </a:lnTo>
                  <a:lnTo>
                    <a:pt x="1073" y="5233"/>
                  </a:lnTo>
                  <a:lnTo>
                    <a:pt x="1119" y="4952"/>
                  </a:lnTo>
                  <a:lnTo>
                    <a:pt x="1214" y="4672"/>
                  </a:lnTo>
                  <a:lnTo>
                    <a:pt x="1400" y="4439"/>
                  </a:lnTo>
                  <a:lnTo>
                    <a:pt x="1586" y="4298"/>
                  </a:lnTo>
                  <a:lnTo>
                    <a:pt x="1773" y="4205"/>
                  </a:lnTo>
                  <a:lnTo>
                    <a:pt x="1960" y="4158"/>
                  </a:lnTo>
                  <a:lnTo>
                    <a:pt x="2193" y="4111"/>
                  </a:lnTo>
                  <a:lnTo>
                    <a:pt x="2379" y="4158"/>
                  </a:lnTo>
                  <a:lnTo>
                    <a:pt x="2612" y="4205"/>
                  </a:lnTo>
                  <a:lnTo>
                    <a:pt x="2800" y="4298"/>
                  </a:lnTo>
                  <a:lnTo>
                    <a:pt x="2940" y="4439"/>
                  </a:lnTo>
                  <a:lnTo>
                    <a:pt x="3126" y="4672"/>
                  </a:lnTo>
                  <a:lnTo>
                    <a:pt x="3266" y="4952"/>
                  </a:lnTo>
                  <a:lnTo>
                    <a:pt x="3266" y="5233"/>
                  </a:lnTo>
                  <a:lnTo>
                    <a:pt x="3219" y="5560"/>
                  </a:lnTo>
                  <a:lnTo>
                    <a:pt x="11712" y="5560"/>
                  </a:lnTo>
                  <a:lnTo>
                    <a:pt x="11665" y="5233"/>
                  </a:lnTo>
                  <a:lnTo>
                    <a:pt x="11665" y="4999"/>
                  </a:lnTo>
                  <a:lnTo>
                    <a:pt x="11758" y="4812"/>
                  </a:lnTo>
                  <a:lnTo>
                    <a:pt x="11852" y="4625"/>
                  </a:lnTo>
                  <a:lnTo>
                    <a:pt x="11991" y="4439"/>
                  </a:lnTo>
                  <a:close/>
                  <a:moveTo>
                    <a:pt x="15211" y="4344"/>
                  </a:moveTo>
                  <a:lnTo>
                    <a:pt x="15024" y="4344"/>
                  </a:lnTo>
                  <a:lnTo>
                    <a:pt x="14884" y="4391"/>
                  </a:lnTo>
                  <a:lnTo>
                    <a:pt x="14745" y="4485"/>
                  </a:lnTo>
                  <a:lnTo>
                    <a:pt x="14605" y="4578"/>
                  </a:lnTo>
                  <a:lnTo>
                    <a:pt x="14464" y="4718"/>
                  </a:lnTo>
                  <a:lnTo>
                    <a:pt x="14417" y="4905"/>
                  </a:lnTo>
                  <a:lnTo>
                    <a:pt x="14324" y="5045"/>
                  </a:lnTo>
                  <a:lnTo>
                    <a:pt x="14324" y="5233"/>
                  </a:lnTo>
                  <a:lnTo>
                    <a:pt x="14324" y="5419"/>
                  </a:lnTo>
                  <a:lnTo>
                    <a:pt x="14417" y="5606"/>
                  </a:lnTo>
                  <a:lnTo>
                    <a:pt x="14464" y="5746"/>
                  </a:lnTo>
                  <a:lnTo>
                    <a:pt x="14605" y="5886"/>
                  </a:lnTo>
                  <a:lnTo>
                    <a:pt x="14745" y="5980"/>
                  </a:lnTo>
                  <a:lnTo>
                    <a:pt x="14884" y="6073"/>
                  </a:lnTo>
                  <a:lnTo>
                    <a:pt x="15024" y="6120"/>
                  </a:lnTo>
                  <a:lnTo>
                    <a:pt x="15211" y="6120"/>
                  </a:lnTo>
                  <a:lnTo>
                    <a:pt x="15398" y="6120"/>
                  </a:lnTo>
                  <a:lnTo>
                    <a:pt x="15584" y="6073"/>
                  </a:lnTo>
                  <a:lnTo>
                    <a:pt x="15724" y="5980"/>
                  </a:lnTo>
                  <a:lnTo>
                    <a:pt x="15864" y="5886"/>
                  </a:lnTo>
                  <a:lnTo>
                    <a:pt x="15957" y="5746"/>
                  </a:lnTo>
                  <a:lnTo>
                    <a:pt x="16051" y="5606"/>
                  </a:lnTo>
                  <a:lnTo>
                    <a:pt x="16098" y="5419"/>
                  </a:lnTo>
                  <a:lnTo>
                    <a:pt x="16144" y="5233"/>
                  </a:lnTo>
                  <a:lnTo>
                    <a:pt x="16098" y="5045"/>
                  </a:lnTo>
                  <a:lnTo>
                    <a:pt x="16051" y="4905"/>
                  </a:lnTo>
                  <a:lnTo>
                    <a:pt x="15957" y="4718"/>
                  </a:lnTo>
                  <a:lnTo>
                    <a:pt x="15864" y="4578"/>
                  </a:lnTo>
                  <a:lnTo>
                    <a:pt x="15724" y="4485"/>
                  </a:lnTo>
                  <a:lnTo>
                    <a:pt x="15584" y="4391"/>
                  </a:lnTo>
                  <a:lnTo>
                    <a:pt x="15398" y="4344"/>
                  </a:lnTo>
                  <a:lnTo>
                    <a:pt x="15211" y="4344"/>
                  </a:lnTo>
                  <a:close/>
                  <a:moveTo>
                    <a:pt x="15678" y="5653"/>
                  </a:moveTo>
                  <a:lnTo>
                    <a:pt x="15445" y="5793"/>
                  </a:lnTo>
                  <a:lnTo>
                    <a:pt x="15211" y="5839"/>
                  </a:lnTo>
                  <a:lnTo>
                    <a:pt x="14978" y="5793"/>
                  </a:lnTo>
                  <a:lnTo>
                    <a:pt x="14791" y="5653"/>
                  </a:lnTo>
                  <a:lnTo>
                    <a:pt x="14651" y="5466"/>
                  </a:lnTo>
                  <a:lnTo>
                    <a:pt x="14605" y="5233"/>
                  </a:lnTo>
                  <a:lnTo>
                    <a:pt x="14651" y="4999"/>
                  </a:lnTo>
                  <a:lnTo>
                    <a:pt x="14791" y="4812"/>
                  </a:lnTo>
                  <a:lnTo>
                    <a:pt x="14978" y="4672"/>
                  </a:lnTo>
                  <a:lnTo>
                    <a:pt x="15211" y="4625"/>
                  </a:lnTo>
                  <a:lnTo>
                    <a:pt x="15445" y="4672"/>
                  </a:lnTo>
                  <a:lnTo>
                    <a:pt x="15678" y="4812"/>
                  </a:lnTo>
                  <a:lnTo>
                    <a:pt x="15771" y="4999"/>
                  </a:lnTo>
                  <a:lnTo>
                    <a:pt x="15864" y="5233"/>
                  </a:lnTo>
                  <a:lnTo>
                    <a:pt x="15771" y="5466"/>
                  </a:lnTo>
                  <a:lnTo>
                    <a:pt x="15678" y="5653"/>
                  </a:lnTo>
                  <a:close/>
                  <a:moveTo>
                    <a:pt x="14417" y="4439"/>
                  </a:moveTo>
                  <a:lnTo>
                    <a:pt x="13531" y="4439"/>
                  </a:lnTo>
                  <a:lnTo>
                    <a:pt x="13671" y="4625"/>
                  </a:lnTo>
                  <a:lnTo>
                    <a:pt x="13764" y="4812"/>
                  </a:lnTo>
                  <a:lnTo>
                    <a:pt x="13858" y="4999"/>
                  </a:lnTo>
                  <a:lnTo>
                    <a:pt x="13858" y="5233"/>
                  </a:lnTo>
                  <a:lnTo>
                    <a:pt x="13812" y="5560"/>
                  </a:lnTo>
                  <a:lnTo>
                    <a:pt x="14184" y="5560"/>
                  </a:lnTo>
                  <a:lnTo>
                    <a:pt x="14138" y="5233"/>
                  </a:lnTo>
                  <a:lnTo>
                    <a:pt x="14138" y="4999"/>
                  </a:lnTo>
                  <a:lnTo>
                    <a:pt x="14184" y="4812"/>
                  </a:lnTo>
                  <a:lnTo>
                    <a:pt x="14324" y="4625"/>
                  </a:lnTo>
                  <a:lnTo>
                    <a:pt x="14417" y="4439"/>
                  </a:lnTo>
                  <a:close/>
                  <a:moveTo>
                    <a:pt x="16517" y="4625"/>
                  </a:moveTo>
                  <a:lnTo>
                    <a:pt x="16517" y="4439"/>
                  </a:lnTo>
                  <a:lnTo>
                    <a:pt x="16005" y="4439"/>
                  </a:lnTo>
                  <a:lnTo>
                    <a:pt x="16144" y="4625"/>
                  </a:lnTo>
                  <a:lnTo>
                    <a:pt x="16238" y="4812"/>
                  </a:lnTo>
                  <a:lnTo>
                    <a:pt x="16331" y="4999"/>
                  </a:lnTo>
                  <a:lnTo>
                    <a:pt x="16331" y="5233"/>
                  </a:lnTo>
                  <a:lnTo>
                    <a:pt x="16284" y="5560"/>
                  </a:lnTo>
                  <a:lnTo>
                    <a:pt x="16517" y="5560"/>
                  </a:lnTo>
                  <a:lnTo>
                    <a:pt x="16517" y="5326"/>
                  </a:lnTo>
                  <a:lnTo>
                    <a:pt x="17124" y="5326"/>
                  </a:lnTo>
                  <a:lnTo>
                    <a:pt x="17124" y="4625"/>
                  </a:lnTo>
                  <a:lnTo>
                    <a:pt x="16517" y="4625"/>
                  </a:lnTo>
                  <a:close/>
                  <a:moveTo>
                    <a:pt x="16938" y="3410"/>
                  </a:moveTo>
                  <a:lnTo>
                    <a:pt x="14231" y="3410"/>
                  </a:lnTo>
                  <a:lnTo>
                    <a:pt x="14231" y="3271"/>
                  </a:lnTo>
                  <a:lnTo>
                    <a:pt x="16938" y="3271"/>
                  </a:lnTo>
                  <a:lnTo>
                    <a:pt x="16938" y="2663"/>
                  </a:lnTo>
                  <a:lnTo>
                    <a:pt x="14231" y="2663"/>
                  </a:lnTo>
                  <a:lnTo>
                    <a:pt x="14231" y="2523"/>
                  </a:lnTo>
                  <a:lnTo>
                    <a:pt x="16938" y="2523"/>
                  </a:lnTo>
                  <a:lnTo>
                    <a:pt x="16938" y="1869"/>
                  </a:lnTo>
                  <a:lnTo>
                    <a:pt x="14231" y="1869"/>
                  </a:lnTo>
                  <a:lnTo>
                    <a:pt x="14231" y="1729"/>
                  </a:lnTo>
                  <a:lnTo>
                    <a:pt x="16938" y="1729"/>
                  </a:lnTo>
                  <a:lnTo>
                    <a:pt x="16938" y="1075"/>
                  </a:lnTo>
                  <a:lnTo>
                    <a:pt x="14231" y="1075"/>
                  </a:lnTo>
                  <a:lnTo>
                    <a:pt x="14231" y="934"/>
                  </a:lnTo>
                  <a:lnTo>
                    <a:pt x="16938" y="934"/>
                  </a:lnTo>
                  <a:lnTo>
                    <a:pt x="16938" y="234"/>
                  </a:lnTo>
                  <a:lnTo>
                    <a:pt x="13905" y="234"/>
                  </a:lnTo>
                  <a:lnTo>
                    <a:pt x="13905" y="3738"/>
                  </a:lnTo>
                  <a:lnTo>
                    <a:pt x="13671" y="3738"/>
                  </a:lnTo>
                  <a:lnTo>
                    <a:pt x="13671" y="3410"/>
                  </a:lnTo>
                  <a:lnTo>
                    <a:pt x="10965" y="3410"/>
                  </a:lnTo>
                  <a:lnTo>
                    <a:pt x="10965" y="3271"/>
                  </a:lnTo>
                  <a:lnTo>
                    <a:pt x="13671" y="3271"/>
                  </a:lnTo>
                  <a:lnTo>
                    <a:pt x="13671" y="2663"/>
                  </a:lnTo>
                  <a:lnTo>
                    <a:pt x="10965" y="2663"/>
                  </a:lnTo>
                  <a:lnTo>
                    <a:pt x="10965" y="2523"/>
                  </a:lnTo>
                  <a:lnTo>
                    <a:pt x="13671" y="2523"/>
                  </a:lnTo>
                  <a:lnTo>
                    <a:pt x="13671" y="1869"/>
                  </a:lnTo>
                  <a:lnTo>
                    <a:pt x="10965" y="1869"/>
                  </a:lnTo>
                  <a:lnTo>
                    <a:pt x="10965" y="1729"/>
                  </a:lnTo>
                  <a:lnTo>
                    <a:pt x="13671" y="1729"/>
                  </a:lnTo>
                  <a:lnTo>
                    <a:pt x="13671" y="1075"/>
                  </a:lnTo>
                  <a:lnTo>
                    <a:pt x="10965" y="1075"/>
                  </a:lnTo>
                  <a:lnTo>
                    <a:pt x="10965" y="934"/>
                  </a:lnTo>
                  <a:lnTo>
                    <a:pt x="13671" y="934"/>
                  </a:lnTo>
                  <a:lnTo>
                    <a:pt x="13671" y="234"/>
                  </a:lnTo>
                  <a:lnTo>
                    <a:pt x="10731" y="234"/>
                  </a:lnTo>
                  <a:lnTo>
                    <a:pt x="10731" y="3738"/>
                  </a:lnTo>
                  <a:lnTo>
                    <a:pt x="10452" y="3738"/>
                  </a:lnTo>
                  <a:lnTo>
                    <a:pt x="10452" y="3410"/>
                  </a:lnTo>
                  <a:lnTo>
                    <a:pt x="7886" y="3410"/>
                  </a:lnTo>
                  <a:lnTo>
                    <a:pt x="7886" y="3271"/>
                  </a:lnTo>
                  <a:lnTo>
                    <a:pt x="10452" y="3271"/>
                  </a:lnTo>
                  <a:lnTo>
                    <a:pt x="10452" y="2663"/>
                  </a:lnTo>
                  <a:lnTo>
                    <a:pt x="7886" y="2663"/>
                  </a:lnTo>
                  <a:lnTo>
                    <a:pt x="7886" y="2523"/>
                  </a:lnTo>
                  <a:lnTo>
                    <a:pt x="10452" y="2523"/>
                  </a:lnTo>
                  <a:lnTo>
                    <a:pt x="10452" y="1869"/>
                  </a:lnTo>
                  <a:lnTo>
                    <a:pt x="7886" y="1869"/>
                  </a:lnTo>
                  <a:lnTo>
                    <a:pt x="7886" y="1729"/>
                  </a:lnTo>
                  <a:lnTo>
                    <a:pt x="10452" y="1729"/>
                  </a:lnTo>
                  <a:lnTo>
                    <a:pt x="10452" y="1075"/>
                  </a:lnTo>
                  <a:lnTo>
                    <a:pt x="7886" y="1075"/>
                  </a:lnTo>
                  <a:lnTo>
                    <a:pt x="7886" y="934"/>
                  </a:lnTo>
                  <a:lnTo>
                    <a:pt x="10452" y="934"/>
                  </a:lnTo>
                  <a:lnTo>
                    <a:pt x="10452" y="234"/>
                  </a:lnTo>
                  <a:lnTo>
                    <a:pt x="7559" y="234"/>
                  </a:lnTo>
                  <a:lnTo>
                    <a:pt x="7559" y="4065"/>
                  </a:lnTo>
                  <a:lnTo>
                    <a:pt x="16938" y="4065"/>
                  </a:lnTo>
                  <a:lnTo>
                    <a:pt x="16938" y="3410"/>
                  </a:lnTo>
                  <a:close/>
                  <a:moveTo>
                    <a:pt x="12738" y="4344"/>
                  </a:moveTo>
                  <a:lnTo>
                    <a:pt x="12598" y="4344"/>
                  </a:lnTo>
                  <a:lnTo>
                    <a:pt x="12412" y="4391"/>
                  </a:lnTo>
                  <a:lnTo>
                    <a:pt x="12271" y="4485"/>
                  </a:lnTo>
                  <a:lnTo>
                    <a:pt x="12131" y="4578"/>
                  </a:lnTo>
                  <a:lnTo>
                    <a:pt x="11991" y="4718"/>
                  </a:lnTo>
                  <a:lnTo>
                    <a:pt x="11945" y="4905"/>
                  </a:lnTo>
                  <a:lnTo>
                    <a:pt x="11898" y="5045"/>
                  </a:lnTo>
                  <a:lnTo>
                    <a:pt x="11852" y="5233"/>
                  </a:lnTo>
                  <a:lnTo>
                    <a:pt x="11898" y="5419"/>
                  </a:lnTo>
                  <a:lnTo>
                    <a:pt x="11945" y="5606"/>
                  </a:lnTo>
                  <a:lnTo>
                    <a:pt x="11991" y="5746"/>
                  </a:lnTo>
                  <a:lnTo>
                    <a:pt x="12131" y="5886"/>
                  </a:lnTo>
                  <a:lnTo>
                    <a:pt x="12271" y="5980"/>
                  </a:lnTo>
                  <a:lnTo>
                    <a:pt x="12412" y="6073"/>
                  </a:lnTo>
                  <a:lnTo>
                    <a:pt x="12598" y="6120"/>
                  </a:lnTo>
                  <a:lnTo>
                    <a:pt x="12738" y="6120"/>
                  </a:lnTo>
                  <a:lnTo>
                    <a:pt x="12924" y="6120"/>
                  </a:lnTo>
                  <a:lnTo>
                    <a:pt x="13112" y="6073"/>
                  </a:lnTo>
                  <a:lnTo>
                    <a:pt x="13251" y="5980"/>
                  </a:lnTo>
                  <a:lnTo>
                    <a:pt x="13391" y="5886"/>
                  </a:lnTo>
                  <a:lnTo>
                    <a:pt x="13484" y="5746"/>
                  </a:lnTo>
                  <a:lnTo>
                    <a:pt x="13578" y="5606"/>
                  </a:lnTo>
                  <a:lnTo>
                    <a:pt x="13624" y="5419"/>
                  </a:lnTo>
                  <a:lnTo>
                    <a:pt x="13671" y="5233"/>
                  </a:lnTo>
                  <a:lnTo>
                    <a:pt x="13624" y="5045"/>
                  </a:lnTo>
                  <a:lnTo>
                    <a:pt x="13578" y="4905"/>
                  </a:lnTo>
                  <a:lnTo>
                    <a:pt x="13484" y="4718"/>
                  </a:lnTo>
                  <a:lnTo>
                    <a:pt x="13391" y="4578"/>
                  </a:lnTo>
                  <a:lnTo>
                    <a:pt x="13251" y="4485"/>
                  </a:lnTo>
                  <a:lnTo>
                    <a:pt x="13112" y="4391"/>
                  </a:lnTo>
                  <a:lnTo>
                    <a:pt x="12924" y="4344"/>
                  </a:lnTo>
                  <a:lnTo>
                    <a:pt x="12738" y="4344"/>
                  </a:lnTo>
                  <a:close/>
                  <a:moveTo>
                    <a:pt x="13205" y="5653"/>
                  </a:moveTo>
                  <a:lnTo>
                    <a:pt x="13017" y="5793"/>
                  </a:lnTo>
                  <a:lnTo>
                    <a:pt x="12738" y="5839"/>
                  </a:lnTo>
                  <a:lnTo>
                    <a:pt x="12505" y="5793"/>
                  </a:lnTo>
                  <a:lnTo>
                    <a:pt x="12319" y="5653"/>
                  </a:lnTo>
                  <a:lnTo>
                    <a:pt x="12178" y="5466"/>
                  </a:lnTo>
                  <a:lnTo>
                    <a:pt x="12131" y="5233"/>
                  </a:lnTo>
                  <a:lnTo>
                    <a:pt x="12178" y="4999"/>
                  </a:lnTo>
                  <a:lnTo>
                    <a:pt x="12319" y="4812"/>
                  </a:lnTo>
                  <a:lnTo>
                    <a:pt x="12505" y="4672"/>
                  </a:lnTo>
                  <a:lnTo>
                    <a:pt x="12738" y="4625"/>
                  </a:lnTo>
                  <a:lnTo>
                    <a:pt x="13017" y="4672"/>
                  </a:lnTo>
                  <a:lnTo>
                    <a:pt x="13205" y="4812"/>
                  </a:lnTo>
                  <a:lnTo>
                    <a:pt x="13345" y="4999"/>
                  </a:lnTo>
                  <a:lnTo>
                    <a:pt x="13391" y="5233"/>
                  </a:lnTo>
                  <a:lnTo>
                    <a:pt x="13345" y="5466"/>
                  </a:lnTo>
                  <a:lnTo>
                    <a:pt x="13205" y="5653"/>
                  </a:lnTo>
                  <a:close/>
                  <a:moveTo>
                    <a:pt x="2193" y="4344"/>
                  </a:moveTo>
                  <a:lnTo>
                    <a:pt x="2007" y="4344"/>
                  </a:lnTo>
                  <a:lnTo>
                    <a:pt x="1819" y="4391"/>
                  </a:lnTo>
                  <a:lnTo>
                    <a:pt x="1679" y="4485"/>
                  </a:lnTo>
                  <a:lnTo>
                    <a:pt x="1540" y="4578"/>
                  </a:lnTo>
                  <a:lnTo>
                    <a:pt x="1447" y="4718"/>
                  </a:lnTo>
                  <a:lnTo>
                    <a:pt x="1353" y="4905"/>
                  </a:lnTo>
                  <a:lnTo>
                    <a:pt x="1307" y="5045"/>
                  </a:lnTo>
                  <a:lnTo>
                    <a:pt x="1260" y="5233"/>
                  </a:lnTo>
                  <a:lnTo>
                    <a:pt x="1307" y="5419"/>
                  </a:lnTo>
                  <a:lnTo>
                    <a:pt x="1353" y="5606"/>
                  </a:lnTo>
                  <a:lnTo>
                    <a:pt x="1447" y="5746"/>
                  </a:lnTo>
                  <a:lnTo>
                    <a:pt x="1540" y="5886"/>
                  </a:lnTo>
                  <a:lnTo>
                    <a:pt x="1679" y="5980"/>
                  </a:lnTo>
                  <a:lnTo>
                    <a:pt x="1819" y="6073"/>
                  </a:lnTo>
                  <a:lnTo>
                    <a:pt x="2007" y="6120"/>
                  </a:lnTo>
                  <a:lnTo>
                    <a:pt x="2193" y="6120"/>
                  </a:lnTo>
                  <a:lnTo>
                    <a:pt x="2379" y="6120"/>
                  </a:lnTo>
                  <a:lnTo>
                    <a:pt x="2519" y="6073"/>
                  </a:lnTo>
                  <a:lnTo>
                    <a:pt x="2660" y="5980"/>
                  </a:lnTo>
                  <a:lnTo>
                    <a:pt x="2800" y="5886"/>
                  </a:lnTo>
                  <a:lnTo>
                    <a:pt x="2940" y="5746"/>
                  </a:lnTo>
                  <a:lnTo>
                    <a:pt x="3033" y="5560"/>
                  </a:lnTo>
                  <a:lnTo>
                    <a:pt x="3079" y="5419"/>
                  </a:lnTo>
                  <a:lnTo>
                    <a:pt x="3079" y="5233"/>
                  </a:lnTo>
                  <a:lnTo>
                    <a:pt x="3079" y="5045"/>
                  </a:lnTo>
                  <a:lnTo>
                    <a:pt x="3033" y="4905"/>
                  </a:lnTo>
                  <a:lnTo>
                    <a:pt x="2940" y="4718"/>
                  </a:lnTo>
                  <a:lnTo>
                    <a:pt x="2800" y="4578"/>
                  </a:lnTo>
                  <a:lnTo>
                    <a:pt x="2660" y="4485"/>
                  </a:lnTo>
                  <a:lnTo>
                    <a:pt x="2519" y="4391"/>
                  </a:lnTo>
                  <a:lnTo>
                    <a:pt x="2379" y="4344"/>
                  </a:lnTo>
                  <a:lnTo>
                    <a:pt x="2193" y="4344"/>
                  </a:lnTo>
                  <a:close/>
                  <a:moveTo>
                    <a:pt x="2612" y="5653"/>
                  </a:moveTo>
                  <a:lnTo>
                    <a:pt x="2426" y="5793"/>
                  </a:lnTo>
                  <a:lnTo>
                    <a:pt x="2193" y="5839"/>
                  </a:lnTo>
                  <a:lnTo>
                    <a:pt x="1960" y="5793"/>
                  </a:lnTo>
                  <a:lnTo>
                    <a:pt x="1726" y="5653"/>
                  </a:lnTo>
                  <a:lnTo>
                    <a:pt x="1633" y="5466"/>
                  </a:lnTo>
                  <a:lnTo>
                    <a:pt x="1586" y="5233"/>
                  </a:lnTo>
                  <a:lnTo>
                    <a:pt x="1633" y="4999"/>
                  </a:lnTo>
                  <a:lnTo>
                    <a:pt x="1726" y="4812"/>
                  </a:lnTo>
                  <a:lnTo>
                    <a:pt x="1960" y="4672"/>
                  </a:lnTo>
                  <a:lnTo>
                    <a:pt x="2193" y="4625"/>
                  </a:lnTo>
                  <a:lnTo>
                    <a:pt x="2426" y="4672"/>
                  </a:lnTo>
                  <a:lnTo>
                    <a:pt x="2612" y="4812"/>
                  </a:lnTo>
                  <a:lnTo>
                    <a:pt x="2753" y="4999"/>
                  </a:lnTo>
                  <a:lnTo>
                    <a:pt x="2800" y="5233"/>
                  </a:lnTo>
                  <a:lnTo>
                    <a:pt x="2753" y="5466"/>
                  </a:lnTo>
                  <a:lnTo>
                    <a:pt x="2612" y="5653"/>
                  </a:lnTo>
                  <a:close/>
                  <a:moveTo>
                    <a:pt x="4572" y="3037"/>
                  </a:moveTo>
                  <a:lnTo>
                    <a:pt x="2940" y="3037"/>
                  </a:lnTo>
                  <a:lnTo>
                    <a:pt x="3593" y="1588"/>
                  </a:lnTo>
                  <a:lnTo>
                    <a:pt x="4572" y="1588"/>
                  </a:lnTo>
                  <a:lnTo>
                    <a:pt x="4572" y="3037"/>
                  </a:lnTo>
                  <a:close/>
                  <a:moveTo>
                    <a:pt x="5366" y="3037"/>
                  </a:moveTo>
                  <a:lnTo>
                    <a:pt x="4759" y="3037"/>
                  </a:lnTo>
                  <a:lnTo>
                    <a:pt x="4759" y="1588"/>
                  </a:lnTo>
                  <a:lnTo>
                    <a:pt x="5366" y="1588"/>
                  </a:lnTo>
                  <a:lnTo>
                    <a:pt x="5366" y="3037"/>
                  </a:lnTo>
                  <a:close/>
                  <a:moveTo>
                    <a:pt x="6812" y="4485"/>
                  </a:moveTo>
                  <a:lnTo>
                    <a:pt x="5833" y="4485"/>
                  </a:lnTo>
                  <a:lnTo>
                    <a:pt x="5833" y="4391"/>
                  </a:lnTo>
                  <a:lnTo>
                    <a:pt x="6812" y="4391"/>
                  </a:lnTo>
                  <a:lnTo>
                    <a:pt x="6812" y="4485"/>
                  </a:lnTo>
                  <a:close/>
                  <a:moveTo>
                    <a:pt x="6812" y="4017"/>
                  </a:moveTo>
                  <a:lnTo>
                    <a:pt x="5833" y="4017"/>
                  </a:lnTo>
                  <a:lnTo>
                    <a:pt x="5833" y="3924"/>
                  </a:lnTo>
                  <a:lnTo>
                    <a:pt x="6812" y="3924"/>
                  </a:lnTo>
                  <a:lnTo>
                    <a:pt x="6812" y="4017"/>
                  </a:lnTo>
                  <a:close/>
                  <a:moveTo>
                    <a:pt x="6812" y="3550"/>
                  </a:moveTo>
                  <a:lnTo>
                    <a:pt x="5833" y="3550"/>
                  </a:lnTo>
                  <a:lnTo>
                    <a:pt x="5833" y="3457"/>
                  </a:lnTo>
                  <a:lnTo>
                    <a:pt x="6812" y="3457"/>
                  </a:lnTo>
                  <a:lnTo>
                    <a:pt x="6812" y="3550"/>
                  </a:lnTo>
                  <a:close/>
                  <a:moveTo>
                    <a:pt x="6812" y="3083"/>
                  </a:moveTo>
                  <a:lnTo>
                    <a:pt x="5833" y="3083"/>
                  </a:lnTo>
                  <a:lnTo>
                    <a:pt x="5833" y="2990"/>
                  </a:lnTo>
                  <a:lnTo>
                    <a:pt x="6812" y="2990"/>
                  </a:lnTo>
                  <a:lnTo>
                    <a:pt x="6812" y="3083"/>
                  </a:lnTo>
                  <a:close/>
                  <a:moveTo>
                    <a:pt x="6812" y="2616"/>
                  </a:moveTo>
                  <a:lnTo>
                    <a:pt x="5833" y="2616"/>
                  </a:lnTo>
                  <a:lnTo>
                    <a:pt x="5833" y="2523"/>
                  </a:lnTo>
                  <a:lnTo>
                    <a:pt x="6812" y="2523"/>
                  </a:lnTo>
                  <a:lnTo>
                    <a:pt x="6812" y="2616"/>
                  </a:lnTo>
                  <a:close/>
                  <a:moveTo>
                    <a:pt x="6812" y="2149"/>
                  </a:moveTo>
                  <a:lnTo>
                    <a:pt x="5833" y="2149"/>
                  </a:lnTo>
                  <a:lnTo>
                    <a:pt x="5833" y="2055"/>
                  </a:lnTo>
                  <a:lnTo>
                    <a:pt x="6812" y="2055"/>
                  </a:lnTo>
                  <a:lnTo>
                    <a:pt x="6812" y="2149"/>
                  </a:lnTo>
                  <a:close/>
                  <a:moveTo>
                    <a:pt x="5833" y="1681"/>
                  </a:moveTo>
                  <a:lnTo>
                    <a:pt x="5833" y="1588"/>
                  </a:lnTo>
                  <a:lnTo>
                    <a:pt x="6812" y="1588"/>
                  </a:lnTo>
                  <a:lnTo>
                    <a:pt x="6812" y="1681"/>
                  </a:lnTo>
                  <a:lnTo>
                    <a:pt x="5833" y="1681"/>
                  </a:lnTo>
                  <a:close/>
                  <a:moveTo>
                    <a:pt x="6812" y="934"/>
                  </a:moveTo>
                  <a:lnTo>
                    <a:pt x="4200" y="934"/>
                  </a:lnTo>
                  <a:lnTo>
                    <a:pt x="4526" y="701"/>
                  </a:lnTo>
                  <a:lnTo>
                    <a:pt x="6812" y="701"/>
                  </a:lnTo>
                  <a:lnTo>
                    <a:pt x="6812" y="934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91335" tIns="45667" rIns="91335" bIns="45667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685324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23" name="组合 42"/>
            <p:cNvGrpSpPr/>
            <p:nvPr/>
          </p:nvGrpSpPr>
          <p:grpSpPr>
            <a:xfrm>
              <a:off x="7268979" y="5710654"/>
              <a:ext cx="374252" cy="726573"/>
              <a:chOff x="3562467" y="3491897"/>
              <a:chExt cx="339075" cy="580214"/>
            </a:xfrm>
          </p:grpSpPr>
          <p:grpSp>
            <p:nvGrpSpPr>
              <p:cNvPr id="28" name="组合 44"/>
              <p:cNvGrpSpPr/>
              <p:nvPr/>
            </p:nvGrpSpPr>
            <p:grpSpPr>
              <a:xfrm>
                <a:off x="3562467" y="3491897"/>
                <a:ext cx="339075" cy="295840"/>
                <a:chOff x="10854942" y="2620610"/>
                <a:chExt cx="339163" cy="318361"/>
              </a:xfrm>
            </p:grpSpPr>
            <p:pic>
              <p:nvPicPr>
                <p:cNvPr id="30" name="Picture 5" descr="E:\2016.01\1.12 扁平化图标\蓝色\AR-蓝色最新-35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0891616" y="2796309"/>
                  <a:ext cx="211553" cy="1426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" name="Picture 10" descr="E:\2016.01\1.12 扁平化图标\蓝色\AR-蓝色最新-38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0854942" y="2620610"/>
                  <a:ext cx="339163" cy="228716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29" name="Freeform 17"/>
              <p:cNvSpPr/>
              <p:nvPr/>
            </p:nvSpPr>
            <p:spPr bwMode="auto">
              <a:xfrm>
                <a:off x="3675818" y="3787737"/>
                <a:ext cx="69555" cy="284374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9525">
                <a:noFill/>
                <a:round/>
              </a:ln>
            </p:spPr>
            <p:txBody>
              <a:bodyPr vert="horz" wrap="square" lIns="68490" tIns="34245" rIns="68490" bIns="34245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685324" rtl="0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hatchback-car-silhouette_26561"/>
            <p:cNvSpPr>
              <a:spLocks noChangeAspect="1"/>
            </p:cNvSpPr>
            <p:nvPr/>
          </p:nvSpPr>
          <p:spPr bwMode="auto">
            <a:xfrm>
              <a:off x="5905836" y="5745435"/>
              <a:ext cx="588072" cy="239581"/>
            </a:xfrm>
            <a:custGeom>
              <a:avLst/>
              <a:gdLst>
                <a:gd name="connsiteX0" fmla="*/ 107715 w 605770"/>
                <a:gd name="connsiteY0" fmla="*/ 110294 h 221223"/>
                <a:gd name="connsiteX1" fmla="*/ 163250 w 605770"/>
                <a:gd name="connsiteY1" fmla="*/ 165759 h 221223"/>
                <a:gd name="connsiteX2" fmla="*/ 161660 w 605770"/>
                <a:gd name="connsiteY2" fmla="*/ 178458 h 221223"/>
                <a:gd name="connsiteX3" fmla="*/ 160351 w 605770"/>
                <a:gd name="connsiteY3" fmla="*/ 183220 h 221223"/>
                <a:gd name="connsiteX4" fmla="*/ 158669 w 605770"/>
                <a:gd name="connsiteY4" fmla="*/ 187702 h 221223"/>
                <a:gd name="connsiteX5" fmla="*/ 107715 w 605770"/>
                <a:gd name="connsiteY5" fmla="*/ 221223 h 221223"/>
                <a:gd name="connsiteX6" fmla="*/ 53956 w 605770"/>
                <a:gd name="connsiteY6" fmla="*/ 179391 h 221223"/>
                <a:gd name="connsiteX7" fmla="*/ 52928 w 605770"/>
                <a:gd name="connsiteY7" fmla="*/ 174536 h 221223"/>
                <a:gd name="connsiteX8" fmla="*/ 52367 w 605770"/>
                <a:gd name="connsiteY8" fmla="*/ 169587 h 221223"/>
                <a:gd name="connsiteX9" fmla="*/ 52180 w 605770"/>
                <a:gd name="connsiteY9" fmla="*/ 165759 h 221223"/>
                <a:gd name="connsiteX10" fmla="*/ 107715 w 605770"/>
                <a:gd name="connsiteY10" fmla="*/ 110294 h 221223"/>
                <a:gd name="connsiteX11" fmla="*/ 518617 w 605770"/>
                <a:gd name="connsiteY11" fmla="*/ 109941 h 221223"/>
                <a:gd name="connsiteX12" fmla="*/ 572599 w 605770"/>
                <a:gd name="connsiteY12" fmla="*/ 163736 h 221223"/>
                <a:gd name="connsiteX13" fmla="*/ 565957 w 605770"/>
                <a:gd name="connsiteY13" fmla="*/ 189606 h 221223"/>
                <a:gd name="connsiteX14" fmla="*/ 562776 w 605770"/>
                <a:gd name="connsiteY14" fmla="*/ 194649 h 221223"/>
                <a:gd name="connsiteX15" fmla="*/ 558566 w 605770"/>
                <a:gd name="connsiteY15" fmla="*/ 199879 h 221223"/>
                <a:gd name="connsiteX16" fmla="*/ 518617 w 605770"/>
                <a:gd name="connsiteY16" fmla="*/ 217624 h 221223"/>
                <a:gd name="connsiteX17" fmla="*/ 478668 w 605770"/>
                <a:gd name="connsiteY17" fmla="*/ 199879 h 221223"/>
                <a:gd name="connsiteX18" fmla="*/ 474738 w 605770"/>
                <a:gd name="connsiteY18" fmla="*/ 195023 h 221223"/>
                <a:gd name="connsiteX19" fmla="*/ 471557 w 605770"/>
                <a:gd name="connsiteY19" fmla="*/ 190166 h 221223"/>
                <a:gd name="connsiteX20" fmla="*/ 464634 w 605770"/>
                <a:gd name="connsiteY20" fmla="*/ 163736 h 221223"/>
                <a:gd name="connsiteX21" fmla="*/ 518617 w 605770"/>
                <a:gd name="connsiteY21" fmla="*/ 109941 h 221223"/>
                <a:gd name="connsiteX22" fmla="*/ 95757 w 605770"/>
                <a:gd name="connsiteY22" fmla="*/ 66 h 221223"/>
                <a:gd name="connsiteX23" fmla="*/ 145414 w 605770"/>
                <a:gd name="connsiteY23" fmla="*/ 14818 h 221223"/>
                <a:gd name="connsiteX24" fmla="*/ 240237 w 605770"/>
                <a:gd name="connsiteY24" fmla="*/ 66 h 221223"/>
                <a:gd name="connsiteX25" fmla="*/ 244445 w 605770"/>
                <a:gd name="connsiteY25" fmla="*/ 66 h 221223"/>
                <a:gd name="connsiteX26" fmla="*/ 361806 w 605770"/>
                <a:gd name="connsiteY26" fmla="*/ 40774 h 221223"/>
                <a:gd name="connsiteX27" fmla="*/ 396874 w 605770"/>
                <a:gd name="connsiteY27" fmla="*/ 60475 h 221223"/>
                <a:gd name="connsiteX28" fmla="*/ 494971 w 605770"/>
                <a:gd name="connsiteY28" fmla="*/ 69812 h 221223"/>
                <a:gd name="connsiteX29" fmla="*/ 510120 w 605770"/>
                <a:gd name="connsiteY29" fmla="*/ 71399 h 221223"/>
                <a:gd name="connsiteX30" fmla="*/ 593068 w 605770"/>
                <a:gd name="connsiteY30" fmla="*/ 102957 h 221223"/>
                <a:gd name="connsiteX31" fmla="*/ 601952 w 605770"/>
                <a:gd name="connsiteY31" fmla="*/ 177558 h 221223"/>
                <a:gd name="connsiteX32" fmla="*/ 571933 w 605770"/>
                <a:gd name="connsiteY32" fmla="*/ 198659 h 221223"/>
                <a:gd name="connsiteX33" fmla="*/ 575393 w 605770"/>
                <a:gd name="connsiteY33" fmla="*/ 192684 h 221223"/>
                <a:gd name="connsiteX34" fmla="*/ 578105 w 605770"/>
                <a:gd name="connsiteY34" fmla="*/ 186615 h 221223"/>
                <a:gd name="connsiteX35" fmla="*/ 582407 w 605770"/>
                <a:gd name="connsiteY35" fmla="*/ 163833 h 221223"/>
                <a:gd name="connsiteX36" fmla="*/ 518630 w 605770"/>
                <a:gd name="connsiteY36" fmla="*/ 100156 h 221223"/>
                <a:gd name="connsiteX37" fmla="*/ 454946 w 605770"/>
                <a:gd name="connsiteY37" fmla="*/ 163833 h 221223"/>
                <a:gd name="connsiteX38" fmla="*/ 460744 w 605770"/>
                <a:gd name="connsiteY38" fmla="*/ 190163 h 221223"/>
                <a:gd name="connsiteX39" fmla="*/ 463176 w 605770"/>
                <a:gd name="connsiteY39" fmla="*/ 195018 h 221223"/>
                <a:gd name="connsiteX40" fmla="*/ 466262 w 605770"/>
                <a:gd name="connsiteY40" fmla="*/ 199873 h 221223"/>
                <a:gd name="connsiteX41" fmla="*/ 299058 w 605770"/>
                <a:gd name="connsiteY41" fmla="*/ 199873 h 221223"/>
                <a:gd name="connsiteX42" fmla="*/ 265112 w 605770"/>
                <a:gd name="connsiteY42" fmla="*/ 200900 h 221223"/>
                <a:gd name="connsiteX43" fmla="*/ 168138 w 605770"/>
                <a:gd name="connsiteY43" fmla="*/ 190536 h 221223"/>
                <a:gd name="connsiteX44" fmla="*/ 169727 w 605770"/>
                <a:gd name="connsiteY44" fmla="*/ 186055 h 221223"/>
                <a:gd name="connsiteX45" fmla="*/ 171130 w 605770"/>
                <a:gd name="connsiteY45" fmla="*/ 181200 h 221223"/>
                <a:gd name="connsiteX46" fmla="*/ 173000 w 605770"/>
                <a:gd name="connsiteY46" fmla="*/ 165794 h 221223"/>
                <a:gd name="connsiteX47" fmla="*/ 107727 w 605770"/>
                <a:gd name="connsiteY47" fmla="*/ 100530 h 221223"/>
                <a:gd name="connsiteX48" fmla="*/ 42361 w 605770"/>
                <a:gd name="connsiteY48" fmla="*/ 165794 h 221223"/>
                <a:gd name="connsiteX49" fmla="*/ 42548 w 605770"/>
                <a:gd name="connsiteY49" fmla="*/ 168502 h 221223"/>
                <a:gd name="connsiteX50" fmla="*/ 42922 w 605770"/>
                <a:gd name="connsiteY50" fmla="*/ 173637 h 221223"/>
                <a:gd name="connsiteX51" fmla="*/ 43670 w 605770"/>
                <a:gd name="connsiteY51" fmla="*/ 178585 h 221223"/>
                <a:gd name="connsiteX52" fmla="*/ 19262 w 605770"/>
                <a:gd name="connsiteY52" fmla="*/ 169809 h 221223"/>
                <a:gd name="connsiteX53" fmla="*/ 373 w 605770"/>
                <a:gd name="connsiteY53" fmla="*/ 146840 h 221223"/>
                <a:gd name="connsiteX54" fmla="*/ 12436 w 605770"/>
                <a:gd name="connsiteY54" fmla="*/ 138624 h 221223"/>
                <a:gd name="connsiteX55" fmla="*/ 3833 w 605770"/>
                <a:gd name="connsiteY55" fmla="*/ 127513 h 221223"/>
                <a:gd name="connsiteX56" fmla="*/ 11594 w 605770"/>
                <a:gd name="connsiteY56" fmla="*/ 116589 h 221223"/>
                <a:gd name="connsiteX57" fmla="*/ 2243 w 605770"/>
                <a:gd name="connsiteY57" fmla="*/ 104078 h 221223"/>
                <a:gd name="connsiteX58" fmla="*/ 9256 w 605770"/>
                <a:gd name="connsiteY58" fmla="*/ 102304 h 221223"/>
                <a:gd name="connsiteX59" fmla="*/ 18795 w 605770"/>
                <a:gd name="connsiteY59" fmla="*/ 94461 h 221223"/>
                <a:gd name="connsiteX60" fmla="*/ 16925 w 605770"/>
                <a:gd name="connsiteY60" fmla="*/ 87178 h 221223"/>
                <a:gd name="connsiteX61" fmla="*/ 18327 w 605770"/>
                <a:gd name="connsiteY61" fmla="*/ 61875 h 221223"/>
                <a:gd name="connsiteX62" fmla="*/ 19730 w 605770"/>
                <a:gd name="connsiteY62" fmla="*/ 60848 h 221223"/>
                <a:gd name="connsiteX63" fmla="*/ 86780 w 605770"/>
                <a:gd name="connsiteY63" fmla="*/ 33398 h 221223"/>
                <a:gd name="connsiteX64" fmla="*/ 84629 w 605770"/>
                <a:gd name="connsiteY64" fmla="*/ 4548 h 221223"/>
                <a:gd name="connsiteX65" fmla="*/ 95757 w 605770"/>
                <a:gd name="connsiteY65" fmla="*/ 66 h 22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05770" h="221223">
                  <a:moveTo>
                    <a:pt x="107715" y="110294"/>
                  </a:moveTo>
                  <a:cubicBezTo>
                    <a:pt x="138381" y="110294"/>
                    <a:pt x="163250" y="135132"/>
                    <a:pt x="163250" y="165759"/>
                  </a:cubicBezTo>
                  <a:cubicBezTo>
                    <a:pt x="163250" y="170147"/>
                    <a:pt x="162689" y="174349"/>
                    <a:pt x="161660" y="178458"/>
                  </a:cubicBezTo>
                  <a:cubicBezTo>
                    <a:pt x="161286" y="180045"/>
                    <a:pt x="160912" y="181632"/>
                    <a:pt x="160351" y="183220"/>
                  </a:cubicBezTo>
                  <a:cubicBezTo>
                    <a:pt x="159884" y="184714"/>
                    <a:pt x="159323" y="186301"/>
                    <a:pt x="158669" y="187702"/>
                  </a:cubicBezTo>
                  <a:cubicBezTo>
                    <a:pt x="150161" y="207404"/>
                    <a:pt x="130527" y="221223"/>
                    <a:pt x="107715" y="221223"/>
                  </a:cubicBezTo>
                  <a:cubicBezTo>
                    <a:pt x="81817" y="221223"/>
                    <a:pt x="60033" y="203389"/>
                    <a:pt x="53956" y="179391"/>
                  </a:cubicBezTo>
                  <a:cubicBezTo>
                    <a:pt x="53582" y="177804"/>
                    <a:pt x="53208" y="176123"/>
                    <a:pt x="52928" y="174536"/>
                  </a:cubicBezTo>
                  <a:cubicBezTo>
                    <a:pt x="52647" y="172855"/>
                    <a:pt x="52460" y="171268"/>
                    <a:pt x="52367" y="169587"/>
                  </a:cubicBezTo>
                  <a:cubicBezTo>
                    <a:pt x="52273" y="168280"/>
                    <a:pt x="52180" y="167066"/>
                    <a:pt x="52180" y="165759"/>
                  </a:cubicBezTo>
                  <a:cubicBezTo>
                    <a:pt x="52180" y="135132"/>
                    <a:pt x="77049" y="110294"/>
                    <a:pt x="107715" y="110294"/>
                  </a:cubicBezTo>
                  <a:close/>
                  <a:moveTo>
                    <a:pt x="518617" y="109941"/>
                  </a:moveTo>
                  <a:cubicBezTo>
                    <a:pt x="548461" y="109941"/>
                    <a:pt x="572599" y="134037"/>
                    <a:pt x="572599" y="163736"/>
                  </a:cubicBezTo>
                  <a:cubicBezTo>
                    <a:pt x="572599" y="173169"/>
                    <a:pt x="570167" y="181948"/>
                    <a:pt x="565957" y="189606"/>
                  </a:cubicBezTo>
                  <a:cubicBezTo>
                    <a:pt x="565021" y="191381"/>
                    <a:pt x="563992" y="193062"/>
                    <a:pt x="562776" y="194649"/>
                  </a:cubicBezTo>
                  <a:cubicBezTo>
                    <a:pt x="561466" y="196517"/>
                    <a:pt x="560063" y="198198"/>
                    <a:pt x="558566" y="199879"/>
                  </a:cubicBezTo>
                  <a:cubicBezTo>
                    <a:pt x="548742" y="210807"/>
                    <a:pt x="534521" y="217624"/>
                    <a:pt x="518617" y="217624"/>
                  </a:cubicBezTo>
                  <a:cubicBezTo>
                    <a:pt x="502806" y="217624"/>
                    <a:pt x="488491" y="210807"/>
                    <a:pt x="478668" y="199879"/>
                  </a:cubicBezTo>
                  <a:cubicBezTo>
                    <a:pt x="477264" y="198292"/>
                    <a:pt x="475955" y="196704"/>
                    <a:pt x="474738" y="195023"/>
                  </a:cubicBezTo>
                  <a:cubicBezTo>
                    <a:pt x="473616" y="193435"/>
                    <a:pt x="472493" y="191848"/>
                    <a:pt x="471557" y="190166"/>
                  </a:cubicBezTo>
                  <a:cubicBezTo>
                    <a:pt x="467160" y="182321"/>
                    <a:pt x="464634" y="173356"/>
                    <a:pt x="464634" y="163736"/>
                  </a:cubicBezTo>
                  <a:cubicBezTo>
                    <a:pt x="464634" y="134037"/>
                    <a:pt x="488866" y="109941"/>
                    <a:pt x="518617" y="109941"/>
                  </a:cubicBezTo>
                  <a:close/>
                  <a:moveTo>
                    <a:pt x="95757" y="66"/>
                  </a:moveTo>
                  <a:cubicBezTo>
                    <a:pt x="108569" y="1280"/>
                    <a:pt x="131480" y="9496"/>
                    <a:pt x="145414" y="14818"/>
                  </a:cubicBezTo>
                  <a:cubicBezTo>
                    <a:pt x="176928" y="6322"/>
                    <a:pt x="210313" y="66"/>
                    <a:pt x="240237" y="66"/>
                  </a:cubicBezTo>
                  <a:lnTo>
                    <a:pt x="244445" y="66"/>
                  </a:lnTo>
                  <a:cubicBezTo>
                    <a:pt x="306258" y="1373"/>
                    <a:pt x="337118" y="23221"/>
                    <a:pt x="361806" y="40774"/>
                  </a:cubicBezTo>
                  <a:cubicBezTo>
                    <a:pt x="374056" y="49457"/>
                    <a:pt x="384717" y="57020"/>
                    <a:pt x="396874" y="60475"/>
                  </a:cubicBezTo>
                  <a:cubicBezTo>
                    <a:pt x="404449" y="60755"/>
                    <a:pt x="475146" y="64116"/>
                    <a:pt x="494971" y="69812"/>
                  </a:cubicBezTo>
                  <a:cubicBezTo>
                    <a:pt x="497870" y="70559"/>
                    <a:pt x="503481" y="70932"/>
                    <a:pt x="510120" y="71399"/>
                  </a:cubicBezTo>
                  <a:cubicBezTo>
                    <a:pt x="533499" y="73079"/>
                    <a:pt x="572775" y="75787"/>
                    <a:pt x="593068" y="102957"/>
                  </a:cubicBezTo>
                  <a:cubicBezTo>
                    <a:pt x="606160" y="120511"/>
                    <a:pt x="609152" y="145627"/>
                    <a:pt x="601952" y="177558"/>
                  </a:cubicBezTo>
                  <a:cubicBezTo>
                    <a:pt x="601391" y="179052"/>
                    <a:pt x="594751" y="194178"/>
                    <a:pt x="571933" y="198659"/>
                  </a:cubicBezTo>
                  <a:cubicBezTo>
                    <a:pt x="573149" y="196699"/>
                    <a:pt x="574271" y="194738"/>
                    <a:pt x="575393" y="192684"/>
                  </a:cubicBezTo>
                  <a:cubicBezTo>
                    <a:pt x="576329" y="190723"/>
                    <a:pt x="577264" y="188669"/>
                    <a:pt x="578105" y="186615"/>
                  </a:cubicBezTo>
                  <a:cubicBezTo>
                    <a:pt x="580817" y="179519"/>
                    <a:pt x="582407" y="171863"/>
                    <a:pt x="582407" y="163833"/>
                  </a:cubicBezTo>
                  <a:cubicBezTo>
                    <a:pt x="582407" y="128727"/>
                    <a:pt x="553792" y="100156"/>
                    <a:pt x="518630" y="100156"/>
                  </a:cubicBezTo>
                  <a:cubicBezTo>
                    <a:pt x="483469" y="100156"/>
                    <a:pt x="454946" y="128727"/>
                    <a:pt x="454946" y="163833"/>
                  </a:cubicBezTo>
                  <a:cubicBezTo>
                    <a:pt x="454946" y="173170"/>
                    <a:pt x="457004" y="182133"/>
                    <a:pt x="460744" y="190163"/>
                  </a:cubicBezTo>
                  <a:cubicBezTo>
                    <a:pt x="461492" y="191750"/>
                    <a:pt x="462241" y="193431"/>
                    <a:pt x="463176" y="195018"/>
                  </a:cubicBezTo>
                  <a:cubicBezTo>
                    <a:pt x="464111" y="196699"/>
                    <a:pt x="465140" y="198286"/>
                    <a:pt x="466262" y="199873"/>
                  </a:cubicBezTo>
                  <a:lnTo>
                    <a:pt x="299058" y="199873"/>
                  </a:lnTo>
                  <a:cubicBezTo>
                    <a:pt x="298871" y="199967"/>
                    <a:pt x="285218" y="200900"/>
                    <a:pt x="265112" y="200900"/>
                  </a:cubicBezTo>
                  <a:cubicBezTo>
                    <a:pt x="236590" y="200900"/>
                    <a:pt x="199091" y="198846"/>
                    <a:pt x="168138" y="190536"/>
                  </a:cubicBezTo>
                  <a:cubicBezTo>
                    <a:pt x="168699" y="189043"/>
                    <a:pt x="169260" y="187549"/>
                    <a:pt x="169727" y="186055"/>
                  </a:cubicBezTo>
                  <a:cubicBezTo>
                    <a:pt x="170288" y="184468"/>
                    <a:pt x="170662" y="182787"/>
                    <a:pt x="171130" y="181200"/>
                  </a:cubicBezTo>
                  <a:cubicBezTo>
                    <a:pt x="172346" y="176251"/>
                    <a:pt x="173000" y="171116"/>
                    <a:pt x="173000" y="165794"/>
                  </a:cubicBezTo>
                  <a:cubicBezTo>
                    <a:pt x="173000" y="129847"/>
                    <a:pt x="143730" y="100530"/>
                    <a:pt x="107727" y="100530"/>
                  </a:cubicBezTo>
                  <a:cubicBezTo>
                    <a:pt x="71724" y="100530"/>
                    <a:pt x="42361" y="129847"/>
                    <a:pt x="42361" y="165794"/>
                  </a:cubicBezTo>
                  <a:cubicBezTo>
                    <a:pt x="42361" y="166728"/>
                    <a:pt x="42454" y="167568"/>
                    <a:pt x="42548" y="168502"/>
                  </a:cubicBezTo>
                  <a:cubicBezTo>
                    <a:pt x="42641" y="170182"/>
                    <a:pt x="42735" y="171956"/>
                    <a:pt x="42922" y="173637"/>
                  </a:cubicBezTo>
                  <a:cubicBezTo>
                    <a:pt x="43109" y="175318"/>
                    <a:pt x="43389" y="176998"/>
                    <a:pt x="43670" y="178585"/>
                  </a:cubicBezTo>
                  <a:cubicBezTo>
                    <a:pt x="34786" y="177278"/>
                    <a:pt x="26837" y="174477"/>
                    <a:pt x="19262" y="169809"/>
                  </a:cubicBezTo>
                  <a:cubicBezTo>
                    <a:pt x="4113" y="160379"/>
                    <a:pt x="-1591" y="153563"/>
                    <a:pt x="373" y="146840"/>
                  </a:cubicBezTo>
                  <a:cubicBezTo>
                    <a:pt x="1775" y="141892"/>
                    <a:pt x="7012" y="139651"/>
                    <a:pt x="12436" y="138624"/>
                  </a:cubicBezTo>
                  <a:lnTo>
                    <a:pt x="3833" y="127513"/>
                  </a:lnTo>
                  <a:lnTo>
                    <a:pt x="11594" y="116589"/>
                  </a:lnTo>
                  <a:lnTo>
                    <a:pt x="2243" y="104078"/>
                  </a:lnTo>
                  <a:lnTo>
                    <a:pt x="9256" y="102304"/>
                  </a:lnTo>
                  <a:cubicBezTo>
                    <a:pt x="9443" y="102210"/>
                    <a:pt x="19730" y="99222"/>
                    <a:pt x="18795" y="94461"/>
                  </a:cubicBezTo>
                  <a:cubicBezTo>
                    <a:pt x="18421" y="92126"/>
                    <a:pt x="17673" y="89699"/>
                    <a:pt x="16925" y="87178"/>
                  </a:cubicBezTo>
                  <a:cubicBezTo>
                    <a:pt x="14493" y="79055"/>
                    <a:pt x="11501" y="68971"/>
                    <a:pt x="18327" y="61875"/>
                  </a:cubicBezTo>
                  <a:lnTo>
                    <a:pt x="19730" y="60848"/>
                  </a:lnTo>
                  <a:cubicBezTo>
                    <a:pt x="22161" y="59728"/>
                    <a:pt x="49281" y="46937"/>
                    <a:pt x="86780" y="33398"/>
                  </a:cubicBezTo>
                  <a:cubicBezTo>
                    <a:pt x="83226" y="24061"/>
                    <a:pt x="79860" y="11363"/>
                    <a:pt x="84629" y="4548"/>
                  </a:cubicBezTo>
                  <a:cubicBezTo>
                    <a:pt x="85938" y="2587"/>
                    <a:pt x="89305" y="-494"/>
                    <a:pt x="95757" y="66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923212" y="5293502"/>
              <a:ext cx="2595380" cy="1097711"/>
            </a:xfrm>
            <a:prstGeom prst="ellipse">
              <a:avLst/>
            </a:prstGeom>
            <a:solidFill>
              <a:sysClr val="window" lastClr="FFFFFF">
                <a:alpha val="2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ctr" defTabSz="685324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116"/>
            <p:cNvSpPr>
              <a:spLocks noEditPoints="1"/>
            </p:cNvSpPr>
            <p:nvPr/>
          </p:nvSpPr>
          <p:spPr bwMode="auto">
            <a:xfrm flipH="1">
              <a:off x="5124652" y="5790724"/>
              <a:ext cx="624505" cy="226289"/>
            </a:xfrm>
            <a:custGeom>
              <a:avLst/>
              <a:gdLst/>
              <a:ahLst/>
              <a:cxnLst>
                <a:cxn ang="0">
                  <a:pos x="3546" y="887"/>
                </a:cxn>
                <a:cxn ang="0">
                  <a:pos x="420" y="3597"/>
                </a:cxn>
                <a:cxn ang="0">
                  <a:pos x="1073" y="5233"/>
                </a:cxn>
                <a:cxn ang="0">
                  <a:pos x="1960" y="4158"/>
                </a:cxn>
                <a:cxn ang="0">
                  <a:pos x="3126" y="4672"/>
                </a:cxn>
                <a:cxn ang="0">
                  <a:pos x="11665" y="4999"/>
                </a:cxn>
                <a:cxn ang="0">
                  <a:pos x="14884" y="4391"/>
                </a:cxn>
                <a:cxn ang="0">
                  <a:pos x="14324" y="5233"/>
                </a:cxn>
                <a:cxn ang="0">
                  <a:pos x="14884" y="6073"/>
                </a:cxn>
                <a:cxn ang="0">
                  <a:pos x="15864" y="5886"/>
                </a:cxn>
                <a:cxn ang="0">
                  <a:pos x="16051" y="4905"/>
                </a:cxn>
                <a:cxn ang="0">
                  <a:pos x="15211" y="4344"/>
                </a:cxn>
                <a:cxn ang="0">
                  <a:pos x="14651" y="5466"/>
                </a:cxn>
                <a:cxn ang="0">
                  <a:pos x="15445" y="4672"/>
                </a:cxn>
                <a:cxn ang="0">
                  <a:pos x="14417" y="4439"/>
                </a:cxn>
                <a:cxn ang="0">
                  <a:pos x="13812" y="5560"/>
                </a:cxn>
                <a:cxn ang="0">
                  <a:pos x="14417" y="4439"/>
                </a:cxn>
                <a:cxn ang="0">
                  <a:pos x="16331" y="4999"/>
                </a:cxn>
                <a:cxn ang="0">
                  <a:pos x="17124" y="4625"/>
                </a:cxn>
                <a:cxn ang="0">
                  <a:pos x="16938" y="2663"/>
                </a:cxn>
                <a:cxn ang="0">
                  <a:pos x="14231" y="1729"/>
                </a:cxn>
                <a:cxn ang="0">
                  <a:pos x="16938" y="234"/>
                </a:cxn>
                <a:cxn ang="0">
                  <a:pos x="10965" y="3271"/>
                </a:cxn>
                <a:cxn ang="0">
                  <a:pos x="13671" y="1869"/>
                </a:cxn>
                <a:cxn ang="0">
                  <a:pos x="10965" y="934"/>
                </a:cxn>
                <a:cxn ang="0">
                  <a:pos x="10452" y="3410"/>
                </a:cxn>
                <a:cxn ang="0">
                  <a:pos x="7886" y="2523"/>
                </a:cxn>
                <a:cxn ang="0">
                  <a:pos x="10452" y="1075"/>
                </a:cxn>
                <a:cxn ang="0">
                  <a:pos x="7559" y="4065"/>
                </a:cxn>
                <a:cxn ang="0">
                  <a:pos x="12271" y="4485"/>
                </a:cxn>
                <a:cxn ang="0">
                  <a:pos x="11898" y="5419"/>
                </a:cxn>
                <a:cxn ang="0">
                  <a:pos x="12598" y="6120"/>
                </a:cxn>
                <a:cxn ang="0">
                  <a:pos x="13484" y="5746"/>
                </a:cxn>
                <a:cxn ang="0">
                  <a:pos x="13484" y="4718"/>
                </a:cxn>
                <a:cxn ang="0">
                  <a:pos x="13205" y="5653"/>
                </a:cxn>
                <a:cxn ang="0">
                  <a:pos x="12131" y="5233"/>
                </a:cxn>
                <a:cxn ang="0">
                  <a:pos x="13205" y="4812"/>
                </a:cxn>
                <a:cxn ang="0">
                  <a:pos x="2007" y="4344"/>
                </a:cxn>
                <a:cxn ang="0">
                  <a:pos x="1307" y="5045"/>
                </a:cxn>
                <a:cxn ang="0">
                  <a:pos x="1679" y="5980"/>
                </a:cxn>
                <a:cxn ang="0">
                  <a:pos x="2660" y="5980"/>
                </a:cxn>
                <a:cxn ang="0">
                  <a:pos x="3079" y="5045"/>
                </a:cxn>
                <a:cxn ang="0">
                  <a:pos x="2379" y="4344"/>
                </a:cxn>
                <a:cxn ang="0">
                  <a:pos x="1726" y="5653"/>
                </a:cxn>
                <a:cxn ang="0">
                  <a:pos x="2193" y="4625"/>
                </a:cxn>
                <a:cxn ang="0">
                  <a:pos x="2612" y="5653"/>
                </a:cxn>
                <a:cxn ang="0">
                  <a:pos x="5366" y="3037"/>
                </a:cxn>
                <a:cxn ang="0">
                  <a:pos x="5833" y="4485"/>
                </a:cxn>
                <a:cxn ang="0">
                  <a:pos x="5833" y="3924"/>
                </a:cxn>
                <a:cxn ang="0">
                  <a:pos x="6812" y="3457"/>
                </a:cxn>
                <a:cxn ang="0">
                  <a:pos x="6812" y="3083"/>
                </a:cxn>
                <a:cxn ang="0">
                  <a:pos x="6812" y="2149"/>
                </a:cxn>
                <a:cxn ang="0">
                  <a:pos x="5833" y="1588"/>
                </a:cxn>
                <a:cxn ang="0">
                  <a:pos x="4526" y="701"/>
                </a:cxn>
              </a:cxnLst>
              <a:rect l="0" t="0" r="r" b="b"/>
              <a:pathLst>
                <a:path w="17124" h="6120">
                  <a:moveTo>
                    <a:pt x="11991" y="4439"/>
                  </a:moveTo>
                  <a:lnTo>
                    <a:pt x="7093" y="4439"/>
                  </a:lnTo>
                  <a:lnTo>
                    <a:pt x="7093" y="1261"/>
                  </a:lnTo>
                  <a:lnTo>
                    <a:pt x="7093" y="0"/>
                  </a:lnTo>
                  <a:lnTo>
                    <a:pt x="5086" y="0"/>
                  </a:lnTo>
                  <a:lnTo>
                    <a:pt x="3546" y="887"/>
                  </a:lnTo>
                  <a:lnTo>
                    <a:pt x="2660" y="2756"/>
                  </a:lnTo>
                  <a:lnTo>
                    <a:pt x="700" y="3223"/>
                  </a:lnTo>
                  <a:lnTo>
                    <a:pt x="607" y="3271"/>
                  </a:lnTo>
                  <a:lnTo>
                    <a:pt x="514" y="3364"/>
                  </a:lnTo>
                  <a:lnTo>
                    <a:pt x="467" y="3457"/>
                  </a:lnTo>
                  <a:lnTo>
                    <a:pt x="420" y="3597"/>
                  </a:lnTo>
                  <a:lnTo>
                    <a:pt x="374" y="4718"/>
                  </a:lnTo>
                  <a:lnTo>
                    <a:pt x="0" y="4718"/>
                  </a:lnTo>
                  <a:lnTo>
                    <a:pt x="0" y="5560"/>
                  </a:lnTo>
                  <a:lnTo>
                    <a:pt x="560" y="5560"/>
                  </a:lnTo>
                  <a:lnTo>
                    <a:pt x="1119" y="5560"/>
                  </a:lnTo>
                  <a:lnTo>
                    <a:pt x="1073" y="5233"/>
                  </a:lnTo>
                  <a:lnTo>
                    <a:pt x="1119" y="4952"/>
                  </a:lnTo>
                  <a:lnTo>
                    <a:pt x="1214" y="4672"/>
                  </a:lnTo>
                  <a:lnTo>
                    <a:pt x="1400" y="4439"/>
                  </a:lnTo>
                  <a:lnTo>
                    <a:pt x="1586" y="4298"/>
                  </a:lnTo>
                  <a:lnTo>
                    <a:pt x="1773" y="4205"/>
                  </a:lnTo>
                  <a:lnTo>
                    <a:pt x="1960" y="4158"/>
                  </a:lnTo>
                  <a:lnTo>
                    <a:pt x="2193" y="4111"/>
                  </a:lnTo>
                  <a:lnTo>
                    <a:pt x="2379" y="4158"/>
                  </a:lnTo>
                  <a:lnTo>
                    <a:pt x="2612" y="4205"/>
                  </a:lnTo>
                  <a:lnTo>
                    <a:pt x="2800" y="4298"/>
                  </a:lnTo>
                  <a:lnTo>
                    <a:pt x="2940" y="4439"/>
                  </a:lnTo>
                  <a:lnTo>
                    <a:pt x="3126" y="4672"/>
                  </a:lnTo>
                  <a:lnTo>
                    <a:pt x="3266" y="4952"/>
                  </a:lnTo>
                  <a:lnTo>
                    <a:pt x="3266" y="5233"/>
                  </a:lnTo>
                  <a:lnTo>
                    <a:pt x="3219" y="5560"/>
                  </a:lnTo>
                  <a:lnTo>
                    <a:pt x="11712" y="5560"/>
                  </a:lnTo>
                  <a:lnTo>
                    <a:pt x="11665" y="5233"/>
                  </a:lnTo>
                  <a:lnTo>
                    <a:pt x="11665" y="4999"/>
                  </a:lnTo>
                  <a:lnTo>
                    <a:pt x="11758" y="4812"/>
                  </a:lnTo>
                  <a:lnTo>
                    <a:pt x="11852" y="4625"/>
                  </a:lnTo>
                  <a:lnTo>
                    <a:pt x="11991" y="4439"/>
                  </a:lnTo>
                  <a:close/>
                  <a:moveTo>
                    <a:pt x="15211" y="4344"/>
                  </a:moveTo>
                  <a:lnTo>
                    <a:pt x="15024" y="4344"/>
                  </a:lnTo>
                  <a:lnTo>
                    <a:pt x="14884" y="4391"/>
                  </a:lnTo>
                  <a:lnTo>
                    <a:pt x="14745" y="4485"/>
                  </a:lnTo>
                  <a:lnTo>
                    <a:pt x="14605" y="4578"/>
                  </a:lnTo>
                  <a:lnTo>
                    <a:pt x="14464" y="4718"/>
                  </a:lnTo>
                  <a:lnTo>
                    <a:pt x="14417" y="4905"/>
                  </a:lnTo>
                  <a:lnTo>
                    <a:pt x="14324" y="5045"/>
                  </a:lnTo>
                  <a:lnTo>
                    <a:pt x="14324" y="5233"/>
                  </a:lnTo>
                  <a:lnTo>
                    <a:pt x="14324" y="5419"/>
                  </a:lnTo>
                  <a:lnTo>
                    <a:pt x="14417" y="5606"/>
                  </a:lnTo>
                  <a:lnTo>
                    <a:pt x="14464" y="5746"/>
                  </a:lnTo>
                  <a:lnTo>
                    <a:pt x="14605" y="5886"/>
                  </a:lnTo>
                  <a:lnTo>
                    <a:pt x="14745" y="5980"/>
                  </a:lnTo>
                  <a:lnTo>
                    <a:pt x="14884" y="6073"/>
                  </a:lnTo>
                  <a:lnTo>
                    <a:pt x="15024" y="6120"/>
                  </a:lnTo>
                  <a:lnTo>
                    <a:pt x="15211" y="6120"/>
                  </a:lnTo>
                  <a:lnTo>
                    <a:pt x="15398" y="6120"/>
                  </a:lnTo>
                  <a:lnTo>
                    <a:pt x="15584" y="6073"/>
                  </a:lnTo>
                  <a:lnTo>
                    <a:pt x="15724" y="5980"/>
                  </a:lnTo>
                  <a:lnTo>
                    <a:pt x="15864" y="5886"/>
                  </a:lnTo>
                  <a:lnTo>
                    <a:pt x="15957" y="5746"/>
                  </a:lnTo>
                  <a:lnTo>
                    <a:pt x="16051" y="5606"/>
                  </a:lnTo>
                  <a:lnTo>
                    <a:pt x="16098" y="5419"/>
                  </a:lnTo>
                  <a:lnTo>
                    <a:pt x="16144" y="5233"/>
                  </a:lnTo>
                  <a:lnTo>
                    <a:pt x="16098" y="5045"/>
                  </a:lnTo>
                  <a:lnTo>
                    <a:pt x="16051" y="4905"/>
                  </a:lnTo>
                  <a:lnTo>
                    <a:pt x="15957" y="4718"/>
                  </a:lnTo>
                  <a:lnTo>
                    <a:pt x="15864" y="4578"/>
                  </a:lnTo>
                  <a:lnTo>
                    <a:pt x="15724" y="4485"/>
                  </a:lnTo>
                  <a:lnTo>
                    <a:pt x="15584" y="4391"/>
                  </a:lnTo>
                  <a:lnTo>
                    <a:pt x="15398" y="4344"/>
                  </a:lnTo>
                  <a:lnTo>
                    <a:pt x="15211" y="4344"/>
                  </a:lnTo>
                  <a:close/>
                  <a:moveTo>
                    <a:pt x="15678" y="5653"/>
                  </a:moveTo>
                  <a:lnTo>
                    <a:pt x="15445" y="5793"/>
                  </a:lnTo>
                  <a:lnTo>
                    <a:pt x="15211" y="5839"/>
                  </a:lnTo>
                  <a:lnTo>
                    <a:pt x="14978" y="5793"/>
                  </a:lnTo>
                  <a:lnTo>
                    <a:pt x="14791" y="5653"/>
                  </a:lnTo>
                  <a:lnTo>
                    <a:pt x="14651" y="5466"/>
                  </a:lnTo>
                  <a:lnTo>
                    <a:pt x="14605" y="5233"/>
                  </a:lnTo>
                  <a:lnTo>
                    <a:pt x="14651" y="4999"/>
                  </a:lnTo>
                  <a:lnTo>
                    <a:pt x="14791" y="4812"/>
                  </a:lnTo>
                  <a:lnTo>
                    <a:pt x="14978" y="4672"/>
                  </a:lnTo>
                  <a:lnTo>
                    <a:pt x="15211" y="4625"/>
                  </a:lnTo>
                  <a:lnTo>
                    <a:pt x="15445" y="4672"/>
                  </a:lnTo>
                  <a:lnTo>
                    <a:pt x="15678" y="4812"/>
                  </a:lnTo>
                  <a:lnTo>
                    <a:pt x="15771" y="4999"/>
                  </a:lnTo>
                  <a:lnTo>
                    <a:pt x="15864" y="5233"/>
                  </a:lnTo>
                  <a:lnTo>
                    <a:pt x="15771" y="5466"/>
                  </a:lnTo>
                  <a:lnTo>
                    <a:pt x="15678" y="5653"/>
                  </a:lnTo>
                  <a:close/>
                  <a:moveTo>
                    <a:pt x="14417" y="4439"/>
                  </a:moveTo>
                  <a:lnTo>
                    <a:pt x="13531" y="4439"/>
                  </a:lnTo>
                  <a:lnTo>
                    <a:pt x="13671" y="4625"/>
                  </a:lnTo>
                  <a:lnTo>
                    <a:pt x="13764" y="4812"/>
                  </a:lnTo>
                  <a:lnTo>
                    <a:pt x="13858" y="4999"/>
                  </a:lnTo>
                  <a:lnTo>
                    <a:pt x="13858" y="5233"/>
                  </a:lnTo>
                  <a:lnTo>
                    <a:pt x="13812" y="5560"/>
                  </a:lnTo>
                  <a:lnTo>
                    <a:pt x="14184" y="5560"/>
                  </a:lnTo>
                  <a:lnTo>
                    <a:pt x="14138" y="5233"/>
                  </a:lnTo>
                  <a:lnTo>
                    <a:pt x="14138" y="4999"/>
                  </a:lnTo>
                  <a:lnTo>
                    <a:pt x="14184" y="4812"/>
                  </a:lnTo>
                  <a:lnTo>
                    <a:pt x="14324" y="4625"/>
                  </a:lnTo>
                  <a:lnTo>
                    <a:pt x="14417" y="4439"/>
                  </a:lnTo>
                  <a:close/>
                  <a:moveTo>
                    <a:pt x="16517" y="4625"/>
                  </a:moveTo>
                  <a:lnTo>
                    <a:pt x="16517" y="4439"/>
                  </a:lnTo>
                  <a:lnTo>
                    <a:pt x="16005" y="4439"/>
                  </a:lnTo>
                  <a:lnTo>
                    <a:pt x="16144" y="4625"/>
                  </a:lnTo>
                  <a:lnTo>
                    <a:pt x="16238" y="4812"/>
                  </a:lnTo>
                  <a:lnTo>
                    <a:pt x="16331" y="4999"/>
                  </a:lnTo>
                  <a:lnTo>
                    <a:pt x="16331" y="5233"/>
                  </a:lnTo>
                  <a:lnTo>
                    <a:pt x="16284" y="5560"/>
                  </a:lnTo>
                  <a:lnTo>
                    <a:pt x="16517" y="5560"/>
                  </a:lnTo>
                  <a:lnTo>
                    <a:pt x="16517" y="5326"/>
                  </a:lnTo>
                  <a:lnTo>
                    <a:pt x="17124" y="5326"/>
                  </a:lnTo>
                  <a:lnTo>
                    <a:pt x="17124" y="4625"/>
                  </a:lnTo>
                  <a:lnTo>
                    <a:pt x="16517" y="4625"/>
                  </a:lnTo>
                  <a:close/>
                  <a:moveTo>
                    <a:pt x="16938" y="3410"/>
                  </a:moveTo>
                  <a:lnTo>
                    <a:pt x="14231" y="3410"/>
                  </a:lnTo>
                  <a:lnTo>
                    <a:pt x="14231" y="3271"/>
                  </a:lnTo>
                  <a:lnTo>
                    <a:pt x="16938" y="3271"/>
                  </a:lnTo>
                  <a:lnTo>
                    <a:pt x="16938" y="2663"/>
                  </a:lnTo>
                  <a:lnTo>
                    <a:pt x="14231" y="2663"/>
                  </a:lnTo>
                  <a:lnTo>
                    <a:pt x="14231" y="2523"/>
                  </a:lnTo>
                  <a:lnTo>
                    <a:pt x="16938" y="2523"/>
                  </a:lnTo>
                  <a:lnTo>
                    <a:pt x="16938" y="1869"/>
                  </a:lnTo>
                  <a:lnTo>
                    <a:pt x="14231" y="1869"/>
                  </a:lnTo>
                  <a:lnTo>
                    <a:pt x="14231" y="1729"/>
                  </a:lnTo>
                  <a:lnTo>
                    <a:pt x="16938" y="1729"/>
                  </a:lnTo>
                  <a:lnTo>
                    <a:pt x="16938" y="1075"/>
                  </a:lnTo>
                  <a:lnTo>
                    <a:pt x="14231" y="1075"/>
                  </a:lnTo>
                  <a:lnTo>
                    <a:pt x="14231" y="934"/>
                  </a:lnTo>
                  <a:lnTo>
                    <a:pt x="16938" y="934"/>
                  </a:lnTo>
                  <a:lnTo>
                    <a:pt x="16938" y="234"/>
                  </a:lnTo>
                  <a:lnTo>
                    <a:pt x="13905" y="234"/>
                  </a:lnTo>
                  <a:lnTo>
                    <a:pt x="13905" y="3738"/>
                  </a:lnTo>
                  <a:lnTo>
                    <a:pt x="13671" y="3738"/>
                  </a:lnTo>
                  <a:lnTo>
                    <a:pt x="13671" y="3410"/>
                  </a:lnTo>
                  <a:lnTo>
                    <a:pt x="10965" y="3410"/>
                  </a:lnTo>
                  <a:lnTo>
                    <a:pt x="10965" y="3271"/>
                  </a:lnTo>
                  <a:lnTo>
                    <a:pt x="13671" y="3271"/>
                  </a:lnTo>
                  <a:lnTo>
                    <a:pt x="13671" y="2663"/>
                  </a:lnTo>
                  <a:lnTo>
                    <a:pt x="10965" y="2663"/>
                  </a:lnTo>
                  <a:lnTo>
                    <a:pt x="10965" y="2523"/>
                  </a:lnTo>
                  <a:lnTo>
                    <a:pt x="13671" y="2523"/>
                  </a:lnTo>
                  <a:lnTo>
                    <a:pt x="13671" y="1869"/>
                  </a:lnTo>
                  <a:lnTo>
                    <a:pt x="10965" y="1869"/>
                  </a:lnTo>
                  <a:lnTo>
                    <a:pt x="10965" y="1729"/>
                  </a:lnTo>
                  <a:lnTo>
                    <a:pt x="13671" y="1729"/>
                  </a:lnTo>
                  <a:lnTo>
                    <a:pt x="13671" y="1075"/>
                  </a:lnTo>
                  <a:lnTo>
                    <a:pt x="10965" y="1075"/>
                  </a:lnTo>
                  <a:lnTo>
                    <a:pt x="10965" y="934"/>
                  </a:lnTo>
                  <a:lnTo>
                    <a:pt x="13671" y="934"/>
                  </a:lnTo>
                  <a:lnTo>
                    <a:pt x="13671" y="234"/>
                  </a:lnTo>
                  <a:lnTo>
                    <a:pt x="10731" y="234"/>
                  </a:lnTo>
                  <a:lnTo>
                    <a:pt x="10731" y="3738"/>
                  </a:lnTo>
                  <a:lnTo>
                    <a:pt x="10452" y="3738"/>
                  </a:lnTo>
                  <a:lnTo>
                    <a:pt x="10452" y="3410"/>
                  </a:lnTo>
                  <a:lnTo>
                    <a:pt x="7886" y="3410"/>
                  </a:lnTo>
                  <a:lnTo>
                    <a:pt x="7886" y="3271"/>
                  </a:lnTo>
                  <a:lnTo>
                    <a:pt x="10452" y="3271"/>
                  </a:lnTo>
                  <a:lnTo>
                    <a:pt x="10452" y="2663"/>
                  </a:lnTo>
                  <a:lnTo>
                    <a:pt x="7886" y="2663"/>
                  </a:lnTo>
                  <a:lnTo>
                    <a:pt x="7886" y="2523"/>
                  </a:lnTo>
                  <a:lnTo>
                    <a:pt x="10452" y="2523"/>
                  </a:lnTo>
                  <a:lnTo>
                    <a:pt x="10452" y="1869"/>
                  </a:lnTo>
                  <a:lnTo>
                    <a:pt x="7886" y="1869"/>
                  </a:lnTo>
                  <a:lnTo>
                    <a:pt x="7886" y="1729"/>
                  </a:lnTo>
                  <a:lnTo>
                    <a:pt x="10452" y="1729"/>
                  </a:lnTo>
                  <a:lnTo>
                    <a:pt x="10452" y="1075"/>
                  </a:lnTo>
                  <a:lnTo>
                    <a:pt x="7886" y="1075"/>
                  </a:lnTo>
                  <a:lnTo>
                    <a:pt x="7886" y="934"/>
                  </a:lnTo>
                  <a:lnTo>
                    <a:pt x="10452" y="934"/>
                  </a:lnTo>
                  <a:lnTo>
                    <a:pt x="10452" y="234"/>
                  </a:lnTo>
                  <a:lnTo>
                    <a:pt x="7559" y="234"/>
                  </a:lnTo>
                  <a:lnTo>
                    <a:pt x="7559" y="4065"/>
                  </a:lnTo>
                  <a:lnTo>
                    <a:pt x="16938" y="4065"/>
                  </a:lnTo>
                  <a:lnTo>
                    <a:pt x="16938" y="3410"/>
                  </a:lnTo>
                  <a:close/>
                  <a:moveTo>
                    <a:pt x="12738" y="4344"/>
                  </a:moveTo>
                  <a:lnTo>
                    <a:pt x="12598" y="4344"/>
                  </a:lnTo>
                  <a:lnTo>
                    <a:pt x="12412" y="4391"/>
                  </a:lnTo>
                  <a:lnTo>
                    <a:pt x="12271" y="4485"/>
                  </a:lnTo>
                  <a:lnTo>
                    <a:pt x="12131" y="4578"/>
                  </a:lnTo>
                  <a:lnTo>
                    <a:pt x="11991" y="4718"/>
                  </a:lnTo>
                  <a:lnTo>
                    <a:pt x="11945" y="4905"/>
                  </a:lnTo>
                  <a:lnTo>
                    <a:pt x="11898" y="5045"/>
                  </a:lnTo>
                  <a:lnTo>
                    <a:pt x="11852" y="5233"/>
                  </a:lnTo>
                  <a:lnTo>
                    <a:pt x="11898" y="5419"/>
                  </a:lnTo>
                  <a:lnTo>
                    <a:pt x="11945" y="5606"/>
                  </a:lnTo>
                  <a:lnTo>
                    <a:pt x="11991" y="5746"/>
                  </a:lnTo>
                  <a:lnTo>
                    <a:pt x="12131" y="5886"/>
                  </a:lnTo>
                  <a:lnTo>
                    <a:pt x="12271" y="5980"/>
                  </a:lnTo>
                  <a:lnTo>
                    <a:pt x="12412" y="6073"/>
                  </a:lnTo>
                  <a:lnTo>
                    <a:pt x="12598" y="6120"/>
                  </a:lnTo>
                  <a:lnTo>
                    <a:pt x="12738" y="6120"/>
                  </a:lnTo>
                  <a:lnTo>
                    <a:pt x="12924" y="6120"/>
                  </a:lnTo>
                  <a:lnTo>
                    <a:pt x="13112" y="6073"/>
                  </a:lnTo>
                  <a:lnTo>
                    <a:pt x="13251" y="5980"/>
                  </a:lnTo>
                  <a:lnTo>
                    <a:pt x="13391" y="5886"/>
                  </a:lnTo>
                  <a:lnTo>
                    <a:pt x="13484" y="5746"/>
                  </a:lnTo>
                  <a:lnTo>
                    <a:pt x="13578" y="5606"/>
                  </a:lnTo>
                  <a:lnTo>
                    <a:pt x="13624" y="5419"/>
                  </a:lnTo>
                  <a:lnTo>
                    <a:pt x="13671" y="5233"/>
                  </a:lnTo>
                  <a:lnTo>
                    <a:pt x="13624" y="5045"/>
                  </a:lnTo>
                  <a:lnTo>
                    <a:pt x="13578" y="4905"/>
                  </a:lnTo>
                  <a:lnTo>
                    <a:pt x="13484" y="4718"/>
                  </a:lnTo>
                  <a:lnTo>
                    <a:pt x="13391" y="4578"/>
                  </a:lnTo>
                  <a:lnTo>
                    <a:pt x="13251" y="4485"/>
                  </a:lnTo>
                  <a:lnTo>
                    <a:pt x="13112" y="4391"/>
                  </a:lnTo>
                  <a:lnTo>
                    <a:pt x="12924" y="4344"/>
                  </a:lnTo>
                  <a:lnTo>
                    <a:pt x="12738" y="4344"/>
                  </a:lnTo>
                  <a:close/>
                  <a:moveTo>
                    <a:pt x="13205" y="5653"/>
                  </a:moveTo>
                  <a:lnTo>
                    <a:pt x="13017" y="5793"/>
                  </a:lnTo>
                  <a:lnTo>
                    <a:pt x="12738" y="5839"/>
                  </a:lnTo>
                  <a:lnTo>
                    <a:pt x="12505" y="5793"/>
                  </a:lnTo>
                  <a:lnTo>
                    <a:pt x="12319" y="5653"/>
                  </a:lnTo>
                  <a:lnTo>
                    <a:pt x="12178" y="5466"/>
                  </a:lnTo>
                  <a:lnTo>
                    <a:pt x="12131" y="5233"/>
                  </a:lnTo>
                  <a:lnTo>
                    <a:pt x="12178" y="4999"/>
                  </a:lnTo>
                  <a:lnTo>
                    <a:pt x="12319" y="4812"/>
                  </a:lnTo>
                  <a:lnTo>
                    <a:pt x="12505" y="4672"/>
                  </a:lnTo>
                  <a:lnTo>
                    <a:pt x="12738" y="4625"/>
                  </a:lnTo>
                  <a:lnTo>
                    <a:pt x="13017" y="4672"/>
                  </a:lnTo>
                  <a:lnTo>
                    <a:pt x="13205" y="4812"/>
                  </a:lnTo>
                  <a:lnTo>
                    <a:pt x="13345" y="4999"/>
                  </a:lnTo>
                  <a:lnTo>
                    <a:pt x="13391" y="5233"/>
                  </a:lnTo>
                  <a:lnTo>
                    <a:pt x="13345" y="5466"/>
                  </a:lnTo>
                  <a:lnTo>
                    <a:pt x="13205" y="5653"/>
                  </a:lnTo>
                  <a:close/>
                  <a:moveTo>
                    <a:pt x="2193" y="4344"/>
                  </a:moveTo>
                  <a:lnTo>
                    <a:pt x="2007" y="4344"/>
                  </a:lnTo>
                  <a:lnTo>
                    <a:pt x="1819" y="4391"/>
                  </a:lnTo>
                  <a:lnTo>
                    <a:pt x="1679" y="4485"/>
                  </a:lnTo>
                  <a:lnTo>
                    <a:pt x="1540" y="4578"/>
                  </a:lnTo>
                  <a:lnTo>
                    <a:pt x="1447" y="4718"/>
                  </a:lnTo>
                  <a:lnTo>
                    <a:pt x="1353" y="4905"/>
                  </a:lnTo>
                  <a:lnTo>
                    <a:pt x="1307" y="5045"/>
                  </a:lnTo>
                  <a:lnTo>
                    <a:pt x="1260" y="5233"/>
                  </a:lnTo>
                  <a:lnTo>
                    <a:pt x="1307" y="5419"/>
                  </a:lnTo>
                  <a:lnTo>
                    <a:pt x="1353" y="5606"/>
                  </a:lnTo>
                  <a:lnTo>
                    <a:pt x="1447" y="5746"/>
                  </a:lnTo>
                  <a:lnTo>
                    <a:pt x="1540" y="5886"/>
                  </a:lnTo>
                  <a:lnTo>
                    <a:pt x="1679" y="5980"/>
                  </a:lnTo>
                  <a:lnTo>
                    <a:pt x="1819" y="6073"/>
                  </a:lnTo>
                  <a:lnTo>
                    <a:pt x="2007" y="6120"/>
                  </a:lnTo>
                  <a:lnTo>
                    <a:pt x="2193" y="6120"/>
                  </a:lnTo>
                  <a:lnTo>
                    <a:pt x="2379" y="6120"/>
                  </a:lnTo>
                  <a:lnTo>
                    <a:pt x="2519" y="6073"/>
                  </a:lnTo>
                  <a:lnTo>
                    <a:pt x="2660" y="5980"/>
                  </a:lnTo>
                  <a:lnTo>
                    <a:pt x="2800" y="5886"/>
                  </a:lnTo>
                  <a:lnTo>
                    <a:pt x="2940" y="5746"/>
                  </a:lnTo>
                  <a:lnTo>
                    <a:pt x="3033" y="5560"/>
                  </a:lnTo>
                  <a:lnTo>
                    <a:pt x="3079" y="5419"/>
                  </a:lnTo>
                  <a:lnTo>
                    <a:pt x="3079" y="5233"/>
                  </a:lnTo>
                  <a:lnTo>
                    <a:pt x="3079" y="5045"/>
                  </a:lnTo>
                  <a:lnTo>
                    <a:pt x="3033" y="4905"/>
                  </a:lnTo>
                  <a:lnTo>
                    <a:pt x="2940" y="4718"/>
                  </a:lnTo>
                  <a:lnTo>
                    <a:pt x="2800" y="4578"/>
                  </a:lnTo>
                  <a:lnTo>
                    <a:pt x="2660" y="4485"/>
                  </a:lnTo>
                  <a:lnTo>
                    <a:pt x="2519" y="4391"/>
                  </a:lnTo>
                  <a:lnTo>
                    <a:pt x="2379" y="4344"/>
                  </a:lnTo>
                  <a:lnTo>
                    <a:pt x="2193" y="4344"/>
                  </a:lnTo>
                  <a:close/>
                  <a:moveTo>
                    <a:pt x="2612" y="5653"/>
                  </a:moveTo>
                  <a:lnTo>
                    <a:pt x="2426" y="5793"/>
                  </a:lnTo>
                  <a:lnTo>
                    <a:pt x="2193" y="5839"/>
                  </a:lnTo>
                  <a:lnTo>
                    <a:pt x="1960" y="5793"/>
                  </a:lnTo>
                  <a:lnTo>
                    <a:pt x="1726" y="5653"/>
                  </a:lnTo>
                  <a:lnTo>
                    <a:pt x="1633" y="5466"/>
                  </a:lnTo>
                  <a:lnTo>
                    <a:pt x="1586" y="5233"/>
                  </a:lnTo>
                  <a:lnTo>
                    <a:pt x="1633" y="4999"/>
                  </a:lnTo>
                  <a:lnTo>
                    <a:pt x="1726" y="4812"/>
                  </a:lnTo>
                  <a:lnTo>
                    <a:pt x="1960" y="4672"/>
                  </a:lnTo>
                  <a:lnTo>
                    <a:pt x="2193" y="4625"/>
                  </a:lnTo>
                  <a:lnTo>
                    <a:pt x="2426" y="4672"/>
                  </a:lnTo>
                  <a:lnTo>
                    <a:pt x="2612" y="4812"/>
                  </a:lnTo>
                  <a:lnTo>
                    <a:pt x="2753" y="4999"/>
                  </a:lnTo>
                  <a:lnTo>
                    <a:pt x="2800" y="5233"/>
                  </a:lnTo>
                  <a:lnTo>
                    <a:pt x="2753" y="5466"/>
                  </a:lnTo>
                  <a:lnTo>
                    <a:pt x="2612" y="5653"/>
                  </a:lnTo>
                  <a:close/>
                  <a:moveTo>
                    <a:pt x="4572" y="3037"/>
                  </a:moveTo>
                  <a:lnTo>
                    <a:pt x="2940" y="3037"/>
                  </a:lnTo>
                  <a:lnTo>
                    <a:pt x="3593" y="1588"/>
                  </a:lnTo>
                  <a:lnTo>
                    <a:pt x="4572" y="1588"/>
                  </a:lnTo>
                  <a:lnTo>
                    <a:pt x="4572" y="3037"/>
                  </a:lnTo>
                  <a:close/>
                  <a:moveTo>
                    <a:pt x="5366" y="3037"/>
                  </a:moveTo>
                  <a:lnTo>
                    <a:pt x="4759" y="3037"/>
                  </a:lnTo>
                  <a:lnTo>
                    <a:pt x="4759" y="1588"/>
                  </a:lnTo>
                  <a:lnTo>
                    <a:pt x="5366" y="1588"/>
                  </a:lnTo>
                  <a:lnTo>
                    <a:pt x="5366" y="3037"/>
                  </a:lnTo>
                  <a:close/>
                  <a:moveTo>
                    <a:pt x="6812" y="4485"/>
                  </a:moveTo>
                  <a:lnTo>
                    <a:pt x="5833" y="4485"/>
                  </a:lnTo>
                  <a:lnTo>
                    <a:pt x="5833" y="4391"/>
                  </a:lnTo>
                  <a:lnTo>
                    <a:pt x="6812" y="4391"/>
                  </a:lnTo>
                  <a:lnTo>
                    <a:pt x="6812" y="4485"/>
                  </a:lnTo>
                  <a:close/>
                  <a:moveTo>
                    <a:pt x="6812" y="4017"/>
                  </a:moveTo>
                  <a:lnTo>
                    <a:pt x="5833" y="4017"/>
                  </a:lnTo>
                  <a:lnTo>
                    <a:pt x="5833" y="3924"/>
                  </a:lnTo>
                  <a:lnTo>
                    <a:pt x="6812" y="3924"/>
                  </a:lnTo>
                  <a:lnTo>
                    <a:pt x="6812" y="4017"/>
                  </a:lnTo>
                  <a:close/>
                  <a:moveTo>
                    <a:pt x="6812" y="3550"/>
                  </a:moveTo>
                  <a:lnTo>
                    <a:pt x="5833" y="3550"/>
                  </a:lnTo>
                  <a:lnTo>
                    <a:pt x="5833" y="3457"/>
                  </a:lnTo>
                  <a:lnTo>
                    <a:pt x="6812" y="3457"/>
                  </a:lnTo>
                  <a:lnTo>
                    <a:pt x="6812" y="3550"/>
                  </a:lnTo>
                  <a:close/>
                  <a:moveTo>
                    <a:pt x="6812" y="3083"/>
                  </a:moveTo>
                  <a:lnTo>
                    <a:pt x="5833" y="3083"/>
                  </a:lnTo>
                  <a:lnTo>
                    <a:pt x="5833" y="2990"/>
                  </a:lnTo>
                  <a:lnTo>
                    <a:pt x="6812" y="2990"/>
                  </a:lnTo>
                  <a:lnTo>
                    <a:pt x="6812" y="3083"/>
                  </a:lnTo>
                  <a:close/>
                  <a:moveTo>
                    <a:pt x="6812" y="2616"/>
                  </a:moveTo>
                  <a:lnTo>
                    <a:pt x="5833" y="2616"/>
                  </a:lnTo>
                  <a:lnTo>
                    <a:pt x="5833" y="2523"/>
                  </a:lnTo>
                  <a:lnTo>
                    <a:pt x="6812" y="2523"/>
                  </a:lnTo>
                  <a:lnTo>
                    <a:pt x="6812" y="2616"/>
                  </a:lnTo>
                  <a:close/>
                  <a:moveTo>
                    <a:pt x="6812" y="2149"/>
                  </a:moveTo>
                  <a:lnTo>
                    <a:pt x="5833" y="2149"/>
                  </a:lnTo>
                  <a:lnTo>
                    <a:pt x="5833" y="2055"/>
                  </a:lnTo>
                  <a:lnTo>
                    <a:pt x="6812" y="2055"/>
                  </a:lnTo>
                  <a:lnTo>
                    <a:pt x="6812" y="2149"/>
                  </a:lnTo>
                  <a:close/>
                  <a:moveTo>
                    <a:pt x="5833" y="1681"/>
                  </a:moveTo>
                  <a:lnTo>
                    <a:pt x="5833" y="1588"/>
                  </a:lnTo>
                  <a:lnTo>
                    <a:pt x="6812" y="1588"/>
                  </a:lnTo>
                  <a:lnTo>
                    <a:pt x="6812" y="1681"/>
                  </a:lnTo>
                  <a:lnTo>
                    <a:pt x="5833" y="1681"/>
                  </a:lnTo>
                  <a:close/>
                  <a:moveTo>
                    <a:pt x="6812" y="934"/>
                  </a:moveTo>
                  <a:lnTo>
                    <a:pt x="4200" y="934"/>
                  </a:lnTo>
                  <a:lnTo>
                    <a:pt x="4526" y="701"/>
                  </a:lnTo>
                  <a:lnTo>
                    <a:pt x="6812" y="701"/>
                  </a:lnTo>
                  <a:lnTo>
                    <a:pt x="6812" y="934"/>
                  </a:lnTo>
                  <a:close/>
                </a:path>
              </a:pathLst>
            </a:custGeom>
            <a:solidFill>
              <a:srgbClr val="FFC000"/>
            </a:solidFill>
            <a:ln w="9525">
              <a:noFill/>
              <a:round/>
            </a:ln>
          </p:spPr>
          <p:txBody>
            <a:bodyPr vert="horz" wrap="square" lIns="91335" tIns="45667" rIns="91335" bIns="45667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685324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7" name="hatchback-car-silhouette_26561"/>
            <p:cNvSpPr>
              <a:spLocks noChangeAspect="1"/>
            </p:cNvSpPr>
            <p:nvPr/>
          </p:nvSpPr>
          <p:spPr bwMode="auto">
            <a:xfrm>
              <a:off x="4027729" y="5729602"/>
              <a:ext cx="588072" cy="239581"/>
            </a:xfrm>
            <a:custGeom>
              <a:avLst/>
              <a:gdLst>
                <a:gd name="connsiteX0" fmla="*/ 107715 w 605770"/>
                <a:gd name="connsiteY0" fmla="*/ 110294 h 221223"/>
                <a:gd name="connsiteX1" fmla="*/ 163250 w 605770"/>
                <a:gd name="connsiteY1" fmla="*/ 165759 h 221223"/>
                <a:gd name="connsiteX2" fmla="*/ 161660 w 605770"/>
                <a:gd name="connsiteY2" fmla="*/ 178458 h 221223"/>
                <a:gd name="connsiteX3" fmla="*/ 160351 w 605770"/>
                <a:gd name="connsiteY3" fmla="*/ 183220 h 221223"/>
                <a:gd name="connsiteX4" fmla="*/ 158669 w 605770"/>
                <a:gd name="connsiteY4" fmla="*/ 187702 h 221223"/>
                <a:gd name="connsiteX5" fmla="*/ 107715 w 605770"/>
                <a:gd name="connsiteY5" fmla="*/ 221223 h 221223"/>
                <a:gd name="connsiteX6" fmla="*/ 53956 w 605770"/>
                <a:gd name="connsiteY6" fmla="*/ 179391 h 221223"/>
                <a:gd name="connsiteX7" fmla="*/ 52928 w 605770"/>
                <a:gd name="connsiteY7" fmla="*/ 174536 h 221223"/>
                <a:gd name="connsiteX8" fmla="*/ 52367 w 605770"/>
                <a:gd name="connsiteY8" fmla="*/ 169587 h 221223"/>
                <a:gd name="connsiteX9" fmla="*/ 52180 w 605770"/>
                <a:gd name="connsiteY9" fmla="*/ 165759 h 221223"/>
                <a:gd name="connsiteX10" fmla="*/ 107715 w 605770"/>
                <a:gd name="connsiteY10" fmla="*/ 110294 h 221223"/>
                <a:gd name="connsiteX11" fmla="*/ 518617 w 605770"/>
                <a:gd name="connsiteY11" fmla="*/ 109941 h 221223"/>
                <a:gd name="connsiteX12" fmla="*/ 572599 w 605770"/>
                <a:gd name="connsiteY12" fmla="*/ 163736 h 221223"/>
                <a:gd name="connsiteX13" fmla="*/ 565957 w 605770"/>
                <a:gd name="connsiteY13" fmla="*/ 189606 h 221223"/>
                <a:gd name="connsiteX14" fmla="*/ 562776 w 605770"/>
                <a:gd name="connsiteY14" fmla="*/ 194649 h 221223"/>
                <a:gd name="connsiteX15" fmla="*/ 558566 w 605770"/>
                <a:gd name="connsiteY15" fmla="*/ 199879 h 221223"/>
                <a:gd name="connsiteX16" fmla="*/ 518617 w 605770"/>
                <a:gd name="connsiteY16" fmla="*/ 217624 h 221223"/>
                <a:gd name="connsiteX17" fmla="*/ 478668 w 605770"/>
                <a:gd name="connsiteY17" fmla="*/ 199879 h 221223"/>
                <a:gd name="connsiteX18" fmla="*/ 474738 w 605770"/>
                <a:gd name="connsiteY18" fmla="*/ 195023 h 221223"/>
                <a:gd name="connsiteX19" fmla="*/ 471557 w 605770"/>
                <a:gd name="connsiteY19" fmla="*/ 190166 h 221223"/>
                <a:gd name="connsiteX20" fmla="*/ 464634 w 605770"/>
                <a:gd name="connsiteY20" fmla="*/ 163736 h 221223"/>
                <a:gd name="connsiteX21" fmla="*/ 518617 w 605770"/>
                <a:gd name="connsiteY21" fmla="*/ 109941 h 221223"/>
                <a:gd name="connsiteX22" fmla="*/ 95757 w 605770"/>
                <a:gd name="connsiteY22" fmla="*/ 66 h 221223"/>
                <a:gd name="connsiteX23" fmla="*/ 145414 w 605770"/>
                <a:gd name="connsiteY23" fmla="*/ 14818 h 221223"/>
                <a:gd name="connsiteX24" fmla="*/ 240237 w 605770"/>
                <a:gd name="connsiteY24" fmla="*/ 66 h 221223"/>
                <a:gd name="connsiteX25" fmla="*/ 244445 w 605770"/>
                <a:gd name="connsiteY25" fmla="*/ 66 h 221223"/>
                <a:gd name="connsiteX26" fmla="*/ 361806 w 605770"/>
                <a:gd name="connsiteY26" fmla="*/ 40774 h 221223"/>
                <a:gd name="connsiteX27" fmla="*/ 396874 w 605770"/>
                <a:gd name="connsiteY27" fmla="*/ 60475 h 221223"/>
                <a:gd name="connsiteX28" fmla="*/ 494971 w 605770"/>
                <a:gd name="connsiteY28" fmla="*/ 69812 h 221223"/>
                <a:gd name="connsiteX29" fmla="*/ 510120 w 605770"/>
                <a:gd name="connsiteY29" fmla="*/ 71399 h 221223"/>
                <a:gd name="connsiteX30" fmla="*/ 593068 w 605770"/>
                <a:gd name="connsiteY30" fmla="*/ 102957 h 221223"/>
                <a:gd name="connsiteX31" fmla="*/ 601952 w 605770"/>
                <a:gd name="connsiteY31" fmla="*/ 177558 h 221223"/>
                <a:gd name="connsiteX32" fmla="*/ 571933 w 605770"/>
                <a:gd name="connsiteY32" fmla="*/ 198659 h 221223"/>
                <a:gd name="connsiteX33" fmla="*/ 575393 w 605770"/>
                <a:gd name="connsiteY33" fmla="*/ 192684 h 221223"/>
                <a:gd name="connsiteX34" fmla="*/ 578105 w 605770"/>
                <a:gd name="connsiteY34" fmla="*/ 186615 h 221223"/>
                <a:gd name="connsiteX35" fmla="*/ 582407 w 605770"/>
                <a:gd name="connsiteY35" fmla="*/ 163833 h 221223"/>
                <a:gd name="connsiteX36" fmla="*/ 518630 w 605770"/>
                <a:gd name="connsiteY36" fmla="*/ 100156 h 221223"/>
                <a:gd name="connsiteX37" fmla="*/ 454946 w 605770"/>
                <a:gd name="connsiteY37" fmla="*/ 163833 h 221223"/>
                <a:gd name="connsiteX38" fmla="*/ 460744 w 605770"/>
                <a:gd name="connsiteY38" fmla="*/ 190163 h 221223"/>
                <a:gd name="connsiteX39" fmla="*/ 463176 w 605770"/>
                <a:gd name="connsiteY39" fmla="*/ 195018 h 221223"/>
                <a:gd name="connsiteX40" fmla="*/ 466262 w 605770"/>
                <a:gd name="connsiteY40" fmla="*/ 199873 h 221223"/>
                <a:gd name="connsiteX41" fmla="*/ 299058 w 605770"/>
                <a:gd name="connsiteY41" fmla="*/ 199873 h 221223"/>
                <a:gd name="connsiteX42" fmla="*/ 265112 w 605770"/>
                <a:gd name="connsiteY42" fmla="*/ 200900 h 221223"/>
                <a:gd name="connsiteX43" fmla="*/ 168138 w 605770"/>
                <a:gd name="connsiteY43" fmla="*/ 190536 h 221223"/>
                <a:gd name="connsiteX44" fmla="*/ 169727 w 605770"/>
                <a:gd name="connsiteY44" fmla="*/ 186055 h 221223"/>
                <a:gd name="connsiteX45" fmla="*/ 171130 w 605770"/>
                <a:gd name="connsiteY45" fmla="*/ 181200 h 221223"/>
                <a:gd name="connsiteX46" fmla="*/ 173000 w 605770"/>
                <a:gd name="connsiteY46" fmla="*/ 165794 h 221223"/>
                <a:gd name="connsiteX47" fmla="*/ 107727 w 605770"/>
                <a:gd name="connsiteY47" fmla="*/ 100530 h 221223"/>
                <a:gd name="connsiteX48" fmla="*/ 42361 w 605770"/>
                <a:gd name="connsiteY48" fmla="*/ 165794 h 221223"/>
                <a:gd name="connsiteX49" fmla="*/ 42548 w 605770"/>
                <a:gd name="connsiteY49" fmla="*/ 168502 h 221223"/>
                <a:gd name="connsiteX50" fmla="*/ 42922 w 605770"/>
                <a:gd name="connsiteY50" fmla="*/ 173637 h 221223"/>
                <a:gd name="connsiteX51" fmla="*/ 43670 w 605770"/>
                <a:gd name="connsiteY51" fmla="*/ 178585 h 221223"/>
                <a:gd name="connsiteX52" fmla="*/ 19262 w 605770"/>
                <a:gd name="connsiteY52" fmla="*/ 169809 h 221223"/>
                <a:gd name="connsiteX53" fmla="*/ 373 w 605770"/>
                <a:gd name="connsiteY53" fmla="*/ 146840 h 221223"/>
                <a:gd name="connsiteX54" fmla="*/ 12436 w 605770"/>
                <a:gd name="connsiteY54" fmla="*/ 138624 h 221223"/>
                <a:gd name="connsiteX55" fmla="*/ 3833 w 605770"/>
                <a:gd name="connsiteY55" fmla="*/ 127513 h 221223"/>
                <a:gd name="connsiteX56" fmla="*/ 11594 w 605770"/>
                <a:gd name="connsiteY56" fmla="*/ 116589 h 221223"/>
                <a:gd name="connsiteX57" fmla="*/ 2243 w 605770"/>
                <a:gd name="connsiteY57" fmla="*/ 104078 h 221223"/>
                <a:gd name="connsiteX58" fmla="*/ 9256 w 605770"/>
                <a:gd name="connsiteY58" fmla="*/ 102304 h 221223"/>
                <a:gd name="connsiteX59" fmla="*/ 18795 w 605770"/>
                <a:gd name="connsiteY59" fmla="*/ 94461 h 221223"/>
                <a:gd name="connsiteX60" fmla="*/ 16925 w 605770"/>
                <a:gd name="connsiteY60" fmla="*/ 87178 h 221223"/>
                <a:gd name="connsiteX61" fmla="*/ 18327 w 605770"/>
                <a:gd name="connsiteY61" fmla="*/ 61875 h 221223"/>
                <a:gd name="connsiteX62" fmla="*/ 19730 w 605770"/>
                <a:gd name="connsiteY62" fmla="*/ 60848 h 221223"/>
                <a:gd name="connsiteX63" fmla="*/ 86780 w 605770"/>
                <a:gd name="connsiteY63" fmla="*/ 33398 h 221223"/>
                <a:gd name="connsiteX64" fmla="*/ 84629 w 605770"/>
                <a:gd name="connsiteY64" fmla="*/ 4548 h 221223"/>
                <a:gd name="connsiteX65" fmla="*/ 95757 w 605770"/>
                <a:gd name="connsiteY65" fmla="*/ 66 h 221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605770" h="221223">
                  <a:moveTo>
                    <a:pt x="107715" y="110294"/>
                  </a:moveTo>
                  <a:cubicBezTo>
                    <a:pt x="138381" y="110294"/>
                    <a:pt x="163250" y="135132"/>
                    <a:pt x="163250" y="165759"/>
                  </a:cubicBezTo>
                  <a:cubicBezTo>
                    <a:pt x="163250" y="170147"/>
                    <a:pt x="162689" y="174349"/>
                    <a:pt x="161660" y="178458"/>
                  </a:cubicBezTo>
                  <a:cubicBezTo>
                    <a:pt x="161286" y="180045"/>
                    <a:pt x="160912" y="181632"/>
                    <a:pt x="160351" y="183220"/>
                  </a:cubicBezTo>
                  <a:cubicBezTo>
                    <a:pt x="159884" y="184714"/>
                    <a:pt x="159323" y="186301"/>
                    <a:pt x="158669" y="187702"/>
                  </a:cubicBezTo>
                  <a:cubicBezTo>
                    <a:pt x="150161" y="207404"/>
                    <a:pt x="130527" y="221223"/>
                    <a:pt x="107715" y="221223"/>
                  </a:cubicBezTo>
                  <a:cubicBezTo>
                    <a:pt x="81817" y="221223"/>
                    <a:pt x="60033" y="203389"/>
                    <a:pt x="53956" y="179391"/>
                  </a:cubicBezTo>
                  <a:cubicBezTo>
                    <a:pt x="53582" y="177804"/>
                    <a:pt x="53208" y="176123"/>
                    <a:pt x="52928" y="174536"/>
                  </a:cubicBezTo>
                  <a:cubicBezTo>
                    <a:pt x="52647" y="172855"/>
                    <a:pt x="52460" y="171268"/>
                    <a:pt x="52367" y="169587"/>
                  </a:cubicBezTo>
                  <a:cubicBezTo>
                    <a:pt x="52273" y="168280"/>
                    <a:pt x="52180" y="167066"/>
                    <a:pt x="52180" y="165759"/>
                  </a:cubicBezTo>
                  <a:cubicBezTo>
                    <a:pt x="52180" y="135132"/>
                    <a:pt x="77049" y="110294"/>
                    <a:pt x="107715" y="110294"/>
                  </a:cubicBezTo>
                  <a:close/>
                  <a:moveTo>
                    <a:pt x="518617" y="109941"/>
                  </a:moveTo>
                  <a:cubicBezTo>
                    <a:pt x="548461" y="109941"/>
                    <a:pt x="572599" y="134037"/>
                    <a:pt x="572599" y="163736"/>
                  </a:cubicBezTo>
                  <a:cubicBezTo>
                    <a:pt x="572599" y="173169"/>
                    <a:pt x="570167" y="181948"/>
                    <a:pt x="565957" y="189606"/>
                  </a:cubicBezTo>
                  <a:cubicBezTo>
                    <a:pt x="565021" y="191381"/>
                    <a:pt x="563992" y="193062"/>
                    <a:pt x="562776" y="194649"/>
                  </a:cubicBezTo>
                  <a:cubicBezTo>
                    <a:pt x="561466" y="196517"/>
                    <a:pt x="560063" y="198198"/>
                    <a:pt x="558566" y="199879"/>
                  </a:cubicBezTo>
                  <a:cubicBezTo>
                    <a:pt x="548742" y="210807"/>
                    <a:pt x="534521" y="217624"/>
                    <a:pt x="518617" y="217624"/>
                  </a:cubicBezTo>
                  <a:cubicBezTo>
                    <a:pt x="502806" y="217624"/>
                    <a:pt x="488491" y="210807"/>
                    <a:pt x="478668" y="199879"/>
                  </a:cubicBezTo>
                  <a:cubicBezTo>
                    <a:pt x="477264" y="198292"/>
                    <a:pt x="475955" y="196704"/>
                    <a:pt x="474738" y="195023"/>
                  </a:cubicBezTo>
                  <a:cubicBezTo>
                    <a:pt x="473616" y="193435"/>
                    <a:pt x="472493" y="191848"/>
                    <a:pt x="471557" y="190166"/>
                  </a:cubicBezTo>
                  <a:cubicBezTo>
                    <a:pt x="467160" y="182321"/>
                    <a:pt x="464634" y="173356"/>
                    <a:pt x="464634" y="163736"/>
                  </a:cubicBezTo>
                  <a:cubicBezTo>
                    <a:pt x="464634" y="134037"/>
                    <a:pt x="488866" y="109941"/>
                    <a:pt x="518617" y="109941"/>
                  </a:cubicBezTo>
                  <a:close/>
                  <a:moveTo>
                    <a:pt x="95757" y="66"/>
                  </a:moveTo>
                  <a:cubicBezTo>
                    <a:pt x="108569" y="1280"/>
                    <a:pt x="131480" y="9496"/>
                    <a:pt x="145414" y="14818"/>
                  </a:cubicBezTo>
                  <a:cubicBezTo>
                    <a:pt x="176928" y="6322"/>
                    <a:pt x="210313" y="66"/>
                    <a:pt x="240237" y="66"/>
                  </a:cubicBezTo>
                  <a:lnTo>
                    <a:pt x="244445" y="66"/>
                  </a:lnTo>
                  <a:cubicBezTo>
                    <a:pt x="306258" y="1373"/>
                    <a:pt x="337118" y="23221"/>
                    <a:pt x="361806" y="40774"/>
                  </a:cubicBezTo>
                  <a:cubicBezTo>
                    <a:pt x="374056" y="49457"/>
                    <a:pt x="384717" y="57020"/>
                    <a:pt x="396874" y="60475"/>
                  </a:cubicBezTo>
                  <a:cubicBezTo>
                    <a:pt x="404449" y="60755"/>
                    <a:pt x="475146" y="64116"/>
                    <a:pt x="494971" y="69812"/>
                  </a:cubicBezTo>
                  <a:cubicBezTo>
                    <a:pt x="497870" y="70559"/>
                    <a:pt x="503481" y="70932"/>
                    <a:pt x="510120" y="71399"/>
                  </a:cubicBezTo>
                  <a:cubicBezTo>
                    <a:pt x="533499" y="73079"/>
                    <a:pt x="572775" y="75787"/>
                    <a:pt x="593068" y="102957"/>
                  </a:cubicBezTo>
                  <a:cubicBezTo>
                    <a:pt x="606160" y="120511"/>
                    <a:pt x="609152" y="145627"/>
                    <a:pt x="601952" y="177558"/>
                  </a:cubicBezTo>
                  <a:cubicBezTo>
                    <a:pt x="601391" y="179052"/>
                    <a:pt x="594751" y="194178"/>
                    <a:pt x="571933" y="198659"/>
                  </a:cubicBezTo>
                  <a:cubicBezTo>
                    <a:pt x="573149" y="196699"/>
                    <a:pt x="574271" y="194738"/>
                    <a:pt x="575393" y="192684"/>
                  </a:cubicBezTo>
                  <a:cubicBezTo>
                    <a:pt x="576329" y="190723"/>
                    <a:pt x="577264" y="188669"/>
                    <a:pt x="578105" y="186615"/>
                  </a:cubicBezTo>
                  <a:cubicBezTo>
                    <a:pt x="580817" y="179519"/>
                    <a:pt x="582407" y="171863"/>
                    <a:pt x="582407" y="163833"/>
                  </a:cubicBezTo>
                  <a:cubicBezTo>
                    <a:pt x="582407" y="128727"/>
                    <a:pt x="553792" y="100156"/>
                    <a:pt x="518630" y="100156"/>
                  </a:cubicBezTo>
                  <a:cubicBezTo>
                    <a:pt x="483469" y="100156"/>
                    <a:pt x="454946" y="128727"/>
                    <a:pt x="454946" y="163833"/>
                  </a:cubicBezTo>
                  <a:cubicBezTo>
                    <a:pt x="454946" y="173170"/>
                    <a:pt x="457004" y="182133"/>
                    <a:pt x="460744" y="190163"/>
                  </a:cubicBezTo>
                  <a:cubicBezTo>
                    <a:pt x="461492" y="191750"/>
                    <a:pt x="462241" y="193431"/>
                    <a:pt x="463176" y="195018"/>
                  </a:cubicBezTo>
                  <a:cubicBezTo>
                    <a:pt x="464111" y="196699"/>
                    <a:pt x="465140" y="198286"/>
                    <a:pt x="466262" y="199873"/>
                  </a:cubicBezTo>
                  <a:lnTo>
                    <a:pt x="299058" y="199873"/>
                  </a:lnTo>
                  <a:cubicBezTo>
                    <a:pt x="298871" y="199967"/>
                    <a:pt x="285218" y="200900"/>
                    <a:pt x="265112" y="200900"/>
                  </a:cubicBezTo>
                  <a:cubicBezTo>
                    <a:pt x="236590" y="200900"/>
                    <a:pt x="199091" y="198846"/>
                    <a:pt x="168138" y="190536"/>
                  </a:cubicBezTo>
                  <a:cubicBezTo>
                    <a:pt x="168699" y="189043"/>
                    <a:pt x="169260" y="187549"/>
                    <a:pt x="169727" y="186055"/>
                  </a:cubicBezTo>
                  <a:cubicBezTo>
                    <a:pt x="170288" y="184468"/>
                    <a:pt x="170662" y="182787"/>
                    <a:pt x="171130" y="181200"/>
                  </a:cubicBezTo>
                  <a:cubicBezTo>
                    <a:pt x="172346" y="176251"/>
                    <a:pt x="173000" y="171116"/>
                    <a:pt x="173000" y="165794"/>
                  </a:cubicBezTo>
                  <a:cubicBezTo>
                    <a:pt x="173000" y="129847"/>
                    <a:pt x="143730" y="100530"/>
                    <a:pt x="107727" y="100530"/>
                  </a:cubicBezTo>
                  <a:cubicBezTo>
                    <a:pt x="71724" y="100530"/>
                    <a:pt x="42361" y="129847"/>
                    <a:pt x="42361" y="165794"/>
                  </a:cubicBezTo>
                  <a:cubicBezTo>
                    <a:pt x="42361" y="166728"/>
                    <a:pt x="42454" y="167568"/>
                    <a:pt x="42548" y="168502"/>
                  </a:cubicBezTo>
                  <a:cubicBezTo>
                    <a:pt x="42641" y="170182"/>
                    <a:pt x="42735" y="171956"/>
                    <a:pt x="42922" y="173637"/>
                  </a:cubicBezTo>
                  <a:cubicBezTo>
                    <a:pt x="43109" y="175318"/>
                    <a:pt x="43389" y="176998"/>
                    <a:pt x="43670" y="178585"/>
                  </a:cubicBezTo>
                  <a:cubicBezTo>
                    <a:pt x="34786" y="177278"/>
                    <a:pt x="26837" y="174477"/>
                    <a:pt x="19262" y="169809"/>
                  </a:cubicBezTo>
                  <a:cubicBezTo>
                    <a:pt x="4113" y="160379"/>
                    <a:pt x="-1591" y="153563"/>
                    <a:pt x="373" y="146840"/>
                  </a:cubicBezTo>
                  <a:cubicBezTo>
                    <a:pt x="1775" y="141892"/>
                    <a:pt x="7012" y="139651"/>
                    <a:pt x="12436" y="138624"/>
                  </a:cubicBezTo>
                  <a:lnTo>
                    <a:pt x="3833" y="127513"/>
                  </a:lnTo>
                  <a:lnTo>
                    <a:pt x="11594" y="116589"/>
                  </a:lnTo>
                  <a:lnTo>
                    <a:pt x="2243" y="104078"/>
                  </a:lnTo>
                  <a:lnTo>
                    <a:pt x="9256" y="102304"/>
                  </a:lnTo>
                  <a:cubicBezTo>
                    <a:pt x="9443" y="102210"/>
                    <a:pt x="19730" y="99222"/>
                    <a:pt x="18795" y="94461"/>
                  </a:cubicBezTo>
                  <a:cubicBezTo>
                    <a:pt x="18421" y="92126"/>
                    <a:pt x="17673" y="89699"/>
                    <a:pt x="16925" y="87178"/>
                  </a:cubicBezTo>
                  <a:cubicBezTo>
                    <a:pt x="14493" y="79055"/>
                    <a:pt x="11501" y="68971"/>
                    <a:pt x="18327" y="61875"/>
                  </a:cubicBezTo>
                  <a:lnTo>
                    <a:pt x="19730" y="60848"/>
                  </a:lnTo>
                  <a:cubicBezTo>
                    <a:pt x="22161" y="59728"/>
                    <a:pt x="49281" y="46937"/>
                    <a:pt x="86780" y="33398"/>
                  </a:cubicBezTo>
                  <a:cubicBezTo>
                    <a:pt x="83226" y="24061"/>
                    <a:pt x="79860" y="11363"/>
                    <a:pt x="84629" y="4548"/>
                  </a:cubicBezTo>
                  <a:cubicBezTo>
                    <a:pt x="85938" y="2587"/>
                    <a:pt x="89305" y="-494"/>
                    <a:pt x="95757" y="66"/>
                  </a:cubicBezTo>
                  <a:close/>
                </a:path>
              </a:pathLst>
            </a:custGeom>
            <a:solidFill>
              <a:srgbClr val="C7000A"/>
            </a:solidFill>
            <a:ln>
              <a:noFill/>
            </a:ln>
          </p:spPr>
          <p:txBody>
            <a:bodyPr wrap="square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8" name="矩形 148"/>
          <p:cNvSpPr/>
          <p:nvPr/>
        </p:nvSpPr>
        <p:spPr>
          <a:xfrm>
            <a:off x="4745200" y="3157195"/>
            <a:ext cx="1376200" cy="276999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marL="180000" indent="-180000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Смена типов транспортных средств</a:t>
            </a:r>
          </a:p>
        </p:txBody>
      </p:sp>
      <p:sp>
        <p:nvSpPr>
          <p:cNvPr id="69" name="TextBox 45"/>
          <p:cNvSpPr txBox="1"/>
          <p:nvPr/>
        </p:nvSpPr>
        <p:spPr>
          <a:xfrm>
            <a:off x="4932405" y="3679767"/>
            <a:ext cx="1507439" cy="84860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zh-CN"/>
            </a:defPPr>
            <a:lvl1pPr marL="171450" indent="-171450" algn="just">
              <a:lnSpc>
                <a:spcPct val="130000"/>
              </a:lnSpc>
              <a:buFont typeface="Wingdings" panose="05000000000000000000" pitchFamily="2" charset="2"/>
              <a:buChar char="n"/>
              <a:defRPr sz="1000">
                <a:solidFill>
                  <a:schemeClr val="bg1"/>
                </a:solidFill>
                <a:latin typeface="Arial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Крупногабаритные транспортные средства с идентификаторами малогабаритных транспортных средств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Грузовые автомобили с идентификаторами легковых автомобилей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Грузовые автомобили с прицепами</a:t>
            </a:r>
          </a:p>
        </p:txBody>
      </p:sp>
      <p:sp>
        <p:nvSpPr>
          <p:cNvPr id="70" name="矩形 152"/>
          <p:cNvSpPr/>
          <p:nvPr/>
        </p:nvSpPr>
        <p:spPr>
          <a:xfrm>
            <a:off x="8281797" y="3151894"/>
            <a:ext cx="1834975" cy="286142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marL="180000" indent="-180000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Изменение траектории движения</a:t>
            </a:r>
          </a:p>
        </p:txBody>
      </p:sp>
      <p:sp>
        <p:nvSpPr>
          <p:cNvPr id="71" name="TextBox 47"/>
          <p:cNvSpPr txBox="1"/>
          <p:nvPr/>
        </p:nvSpPr>
        <p:spPr>
          <a:xfrm>
            <a:off x="8429156" y="3546959"/>
            <a:ext cx="1725048" cy="1019351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zh-CN"/>
            </a:defPPr>
            <a:lvl1pPr marL="171450" indent="-171450" algn="just">
              <a:lnSpc>
                <a:spcPct val="130000"/>
              </a:lnSpc>
              <a:buFont typeface="Wingdings" panose="05000000000000000000" pitchFamily="2" charset="2"/>
              <a:buChar char="n"/>
              <a:defRPr sz="1000">
                <a:solidFill>
                  <a:schemeClr val="bg1"/>
                </a:solidFill>
                <a:latin typeface="Arial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Маскировка устройств оплаты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Информация о въезде, но отсутствие информации о выезде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Бегство для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уклонения от платы за проезд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Открытие шлагбаумов без разрешения</a:t>
            </a:r>
            <a:endParaRPr lang="ru-RU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Смена карты оплаты</a:t>
            </a:r>
          </a:p>
        </p:txBody>
      </p:sp>
      <p:sp>
        <p:nvSpPr>
          <p:cNvPr id="72" name="矩形 158"/>
          <p:cNvSpPr/>
          <p:nvPr/>
        </p:nvSpPr>
        <p:spPr>
          <a:xfrm>
            <a:off x="10154204" y="3142243"/>
            <a:ext cx="1606293" cy="276999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marL="180000" indent="-180000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Неправомерное использование </a:t>
            </a: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льготных политик</a:t>
            </a:r>
          </a:p>
        </p:txBody>
      </p:sp>
      <p:sp>
        <p:nvSpPr>
          <p:cNvPr id="73" name="TextBox 49"/>
          <p:cNvSpPr txBox="1"/>
          <p:nvPr/>
        </p:nvSpPr>
        <p:spPr>
          <a:xfrm>
            <a:off x="10334628" y="3655770"/>
            <a:ext cx="1501741" cy="744558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zh-CN"/>
            </a:defPPr>
            <a:lvl1pPr marL="171450" indent="-171450" algn="just">
              <a:lnSpc>
                <a:spcPct val="130000"/>
              </a:lnSpc>
              <a:buFont typeface="Wingdings" panose="05000000000000000000" pitchFamily="2" charset="2"/>
              <a:buChar char="n"/>
              <a:defRPr sz="1000">
                <a:solidFill>
                  <a:schemeClr val="bg1"/>
                </a:solidFill>
                <a:latin typeface="Arial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Транспортные средства с фальшивым чистым пропуском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Фальшивые машины специальных подразделений 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Транспортные средства, имеющие незаконные льготы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Пользование свободным OBU</a:t>
            </a:r>
          </a:p>
        </p:txBody>
      </p:sp>
      <p:sp>
        <p:nvSpPr>
          <p:cNvPr id="74" name="矩形 162"/>
          <p:cNvSpPr/>
          <p:nvPr/>
        </p:nvSpPr>
        <p:spPr>
          <a:xfrm>
            <a:off x="6394431" y="3151388"/>
            <a:ext cx="1497846" cy="276999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/>
          <a:p>
            <a:pPr marL="180000" indent="-180000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Нарушение при вождении</a:t>
            </a:r>
          </a:p>
        </p:txBody>
      </p:sp>
      <p:sp>
        <p:nvSpPr>
          <p:cNvPr id="75" name="TextBox 51"/>
          <p:cNvSpPr txBox="1"/>
          <p:nvPr/>
        </p:nvSpPr>
        <p:spPr>
          <a:xfrm>
            <a:off x="6576028" y="3532288"/>
            <a:ext cx="1752217" cy="103874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defPPr>
              <a:defRPr lang="zh-CN"/>
            </a:defPPr>
            <a:lvl1pPr marL="171450" indent="-171450" algn="just">
              <a:lnSpc>
                <a:spcPct val="130000"/>
              </a:lnSpc>
              <a:buFont typeface="Wingdings" panose="05000000000000000000" pitchFamily="2" charset="2"/>
              <a:buChar char="n"/>
              <a:defRPr sz="1000">
                <a:solidFill>
                  <a:schemeClr val="bg1"/>
                </a:solidFill>
                <a:latin typeface="Arial" panose="020B0300000000000000" pitchFamily="34" charset="-122"/>
                <a:ea typeface="思源黑体 CN Light" panose="020B0300000000000000" pitchFamily="34" charset="-122"/>
              </a:defRPr>
            </a:lvl1pPr>
          </a:lstStyle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Объезд пунктов оплаты по U/J-образной траектории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Несоответствие номерных знаков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Невыполнимые маршруты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Один автомобиль с несколькими картами</a:t>
            </a:r>
          </a:p>
          <a:p>
            <a:pPr marL="108000" indent="-108000" algn="l" defTabSz="534815" fontAlgn="ctr">
              <a:lnSpc>
                <a:spcPct val="100000"/>
              </a:lnSpc>
              <a:buSzPct val="60000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Скрытие номерного знака или использование поддельного номерного знака</a:t>
            </a:r>
          </a:p>
        </p:txBody>
      </p:sp>
      <p:sp>
        <p:nvSpPr>
          <p:cNvPr id="76" name="文本框 169"/>
          <p:cNvSpPr txBox="1"/>
          <p:nvPr/>
        </p:nvSpPr>
        <p:spPr>
          <a:xfrm>
            <a:off x="462354" y="3216040"/>
            <a:ext cx="1464914" cy="341383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80000" indent="-180000" algn="l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Факторы, связанные с устройствами</a:t>
            </a:r>
          </a:p>
        </p:txBody>
      </p:sp>
      <p:sp>
        <p:nvSpPr>
          <p:cNvPr id="77" name="TextBox 11"/>
          <p:cNvSpPr txBox="1"/>
          <p:nvPr/>
        </p:nvSpPr>
        <p:spPr>
          <a:xfrm>
            <a:off x="614112" y="3743234"/>
            <a:ext cx="1361148" cy="629543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Неисправный </a:t>
            </a:r>
            <a:r>
              <a:rPr lang="ru-RU" sz="1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RSU</a:t>
            </a:r>
            <a:endParaRPr lang="ru-RU" sz="10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Неисправный OBU или CPC.</a:t>
            </a:r>
          </a:p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Потеряна карта CPC.</a:t>
            </a:r>
          </a:p>
        </p:txBody>
      </p:sp>
      <p:sp>
        <p:nvSpPr>
          <p:cNvPr id="78" name="文本框 171"/>
          <p:cNvSpPr txBox="1"/>
          <p:nvPr/>
        </p:nvSpPr>
        <p:spPr>
          <a:xfrm>
            <a:off x="1820315" y="3214191"/>
            <a:ext cx="1467835" cy="461665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80000" indent="-180000" algn="l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Факторы окружающей среды</a:t>
            </a:r>
          </a:p>
        </p:txBody>
      </p:sp>
      <p:sp>
        <p:nvSpPr>
          <p:cNvPr id="79" name="TextBox 11"/>
          <p:cNvSpPr txBox="1"/>
          <p:nvPr/>
        </p:nvSpPr>
        <p:spPr>
          <a:xfrm>
            <a:off x="1976516" y="3719506"/>
            <a:ext cx="1105504" cy="765944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Радиопомехи</a:t>
            </a:r>
          </a:p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Оптическая интерференция</a:t>
            </a:r>
          </a:p>
        </p:txBody>
      </p:sp>
      <p:sp>
        <p:nvSpPr>
          <p:cNvPr id="80" name="文本框 173"/>
          <p:cNvSpPr txBox="1"/>
          <p:nvPr/>
        </p:nvSpPr>
        <p:spPr>
          <a:xfrm>
            <a:off x="3046061" y="3197211"/>
            <a:ext cx="1553676" cy="295164"/>
          </a:xfrm>
          <a:prstGeom prst="rect">
            <a:avLst/>
          </a:prstGeom>
          <a:noFill/>
          <a:effectLst/>
        </p:spPr>
        <p:txBody>
          <a:bodyPr wrap="square" rtlCol="0" anchor="t">
            <a:noAutofit/>
          </a:bodyPr>
          <a:lstStyle>
            <a:defPPr>
              <a:defRPr lang="zh-CN"/>
            </a:defPPr>
            <a:lvl1pPr algn="ctr">
              <a:defRPr sz="1600" b="1">
                <a:gradFill>
                  <a:gsLst>
                    <a:gs pos="0">
                      <a:srgbClr val="FFC9C3"/>
                    </a:gs>
                    <a:gs pos="100000">
                      <a:srgbClr val="FFF6F5"/>
                    </a:gs>
                  </a:gsLst>
                  <a:lin ang="16200000" scaled="0"/>
                </a:gradFill>
                <a:effectLst>
                  <a:outerShdw blurRad="101600" dist="63500" dir="5400000" algn="ctr" rotWithShape="0">
                    <a:srgbClr val="BE1414">
                      <a:alpha val="62000"/>
                    </a:srgbClr>
                  </a:outerShdw>
                </a:effectLst>
                <a:latin typeface="Arial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180000" indent="-180000" algn="l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Факторы, связанные с недостаточными возможностями обнаружения</a:t>
            </a:r>
          </a:p>
        </p:txBody>
      </p:sp>
      <p:sp>
        <p:nvSpPr>
          <p:cNvPr id="81" name="TextBox 11"/>
          <p:cNvSpPr txBox="1"/>
          <p:nvPr/>
        </p:nvSpPr>
        <p:spPr>
          <a:xfrm>
            <a:off x="3210036" y="4018905"/>
            <a:ext cx="1480457" cy="902345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/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Обнаружение отсутствующего OBU</a:t>
            </a:r>
          </a:p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Обнаружение отсутствующего CPC</a:t>
            </a:r>
          </a:p>
          <a:p>
            <a:pPr marL="108000" indent="-108000" defTabSz="534815" fontAlgn="ctr">
              <a:buSzPct val="60000"/>
              <a:buFont typeface="Wingdings" panose="05000000000000000000" pitchFamily="2" charset="2"/>
              <a:buChar char="n"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Обнаружение отсутствующего номерного знака</a:t>
            </a:r>
          </a:p>
        </p:txBody>
      </p:sp>
      <p:sp>
        <p:nvSpPr>
          <p:cNvPr id="82" name="矩形 166"/>
          <p:cNvSpPr/>
          <p:nvPr/>
        </p:nvSpPr>
        <p:spPr>
          <a:xfrm>
            <a:off x="819167" y="1958082"/>
            <a:ext cx="3690434" cy="55996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180000" indent="-180000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Ожидается, что одна провинция ежегодно будет нести убытки в размере более </a:t>
            </a:r>
            <a:r>
              <a:rPr lang="en-US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$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78 </a:t>
            </a:r>
            <a:r>
              <a:rPr lang="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млн. 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в результате уклонения от взимания платы за проезд на 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автомагистралях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83" name="文本框 176"/>
          <p:cNvSpPr txBox="1"/>
          <p:nvPr/>
        </p:nvSpPr>
        <p:spPr>
          <a:xfrm>
            <a:off x="4588436" y="1930154"/>
            <a:ext cx="2279720" cy="38555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80000" indent="-180000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Спецоперации против уклонения от взимания платы за проезд</a:t>
            </a:r>
          </a:p>
        </p:txBody>
      </p:sp>
      <p:sp>
        <p:nvSpPr>
          <p:cNvPr id="84" name="椭圆 179"/>
          <p:cNvSpPr/>
          <p:nvPr/>
        </p:nvSpPr>
        <p:spPr>
          <a:xfrm>
            <a:off x="1466158" y="1320619"/>
            <a:ext cx="2410434" cy="432000"/>
          </a:xfrm>
          <a:prstGeom prst="ellipse">
            <a:avLst/>
          </a:prstGeom>
          <a:noFill/>
          <a:ln w="12700">
            <a:noFill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txBody>
          <a:bodyPr wrap="square" lIns="9469" tIns="4736" rIns="9469" bIns="4736" anchor="ctr">
            <a:noAutofit/>
          </a:bodyPr>
          <a:lstStyle/>
          <a:p>
            <a:pPr marL="0" marR="0" lvl="0" indent="0" algn="ctr" defTabSz="534815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Потеря платы за проезд</a:t>
            </a:r>
          </a:p>
        </p:txBody>
      </p:sp>
      <p:sp>
        <p:nvSpPr>
          <p:cNvPr id="85" name="椭圆 180"/>
          <p:cNvSpPr/>
          <p:nvPr/>
        </p:nvSpPr>
        <p:spPr>
          <a:xfrm>
            <a:off x="4521432" y="1314682"/>
            <a:ext cx="2413727" cy="432000"/>
          </a:xfrm>
          <a:prstGeom prst="ellipse">
            <a:avLst/>
          </a:prstGeom>
          <a:noFill/>
          <a:ln w="12700">
            <a:noFill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txBody>
          <a:bodyPr wrap="square" lIns="9469" tIns="4736" rIns="9469" bIns="4736" anchor="ctr">
            <a:noAutofit/>
          </a:bodyPr>
          <a:lstStyle/>
          <a:p>
            <a:pPr marL="0" marR="0" lvl="0" indent="0" algn="ctr" defTabSz="534815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Неточный сбор платы за проезд</a:t>
            </a:r>
          </a:p>
        </p:txBody>
      </p:sp>
      <p:sp>
        <p:nvSpPr>
          <p:cNvPr id="86" name="椭圆 181"/>
          <p:cNvSpPr/>
          <p:nvPr/>
        </p:nvSpPr>
        <p:spPr>
          <a:xfrm>
            <a:off x="6982770" y="1288556"/>
            <a:ext cx="4027363" cy="432000"/>
          </a:xfrm>
          <a:prstGeom prst="ellipse">
            <a:avLst/>
          </a:prstGeom>
          <a:noFill/>
          <a:ln w="12700">
            <a:noFill/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txBody>
          <a:bodyPr wrap="square" lIns="9469" tIns="4736" rIns="9469" bIns="4736" anchor="ctr">
            <a:noAutofit/>
          </a:bodyPr>
          <a:lstStyle/>
          <a:p>
            <a:pPr marL="0" marR="0" lvl="0" indent="0" algn="ctr" defTabSz="534815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Общественное мнение по вопросу о плате за проезд</a:t>
            </a:r>
          </a:p>
        </p:txBody>
      </p:sp>
      <p:cxnSp>
        <p:nvCxnSpPr>
          <p:cNvPr id="87" name="直接连接符 184"/>
          <p:cNvCxnSpPr/>
          <p:nvPr/>
        </p:nvCxnSpPr>
        <p:spPr>
          <a:xfrm>
            <a:off x="829026" y="3145362"/>
            <a:ext cx="2931358" cy="0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dashDot"/>
          </a:ln>
          <a:effectLst/>
        </p:spPr>
      </p:cxnSp>
      <p:sp>
        <p:nvSpPr>
          <p:cNvPr id="88" name="矩形 187"/>
          <p:cNvSpPr/>
          <p:nvPr/>
        </p:nvSpPr>
        <p:spPr>
          <a:xfrm>
            <a:off x="1387600" y="2846864"/>
            <a:ext cx="2060273" cy="263108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defTabSz="534815" fontAlgn="ctr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Объективные факторы</a:t>
            </a:r>
          </a:p>
        </p:txBody>
      </p:sp>
      <p:cxnSp>
        <p:nvCxnSpPr>
          <p:cNvPr id="89" name="直接连接符 190"/>
          <p:cNvCxnSpPr/>
          <p:nvPr/>
        </p:nvCxnSpPr>
        <p:spPr>
          <a:xfrm>
            <a:off x="4937381" y="3145362"/>
            <a:ext cx="5006136" cy="2082"/>
          </a:xfrm>
          <a:prstGeom prst="line">
            <a:avLst/>
          </a:prstGeom>
          <a:noFill/>
          <a:ln w="9525" cap="flat" cmpd="sng" algn="ctr">
            <a:solidFill>
              <a:schemeClr val="bg2">
                <a:lumMod val="10000"/>
              </a:schemeClr>
            </a:solidFill>
            <a:prstDash val="dashDot"/>
          </a:ln>
          <a:effectLst/>
        </p:spPr>
      </p:cxnSp>
      <p:sp>
        <p:nvSpPr>
          <p:cNvPr id="90" name="矩形 191"/>
          <p:cNvSpPr/>
          <p:nvPr/>
        </p:nvSpPr>
        <p:spPr>
          <a:xfrm>
            <a:off x="6804634" y="2819768"/>
            <a:ext cx="2394650" cy="29063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defTabSz="534815" fontAlgn="ctr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Субъективные факторы</a:t>
            </a:r>
          </a:p>
        </p:txBody>
      </p:sp>
      <p:sp>
        <p:nvSpPr>
          <p:cNvPr id="91" name="文本框 196"/>
          <p:cNvSpPr txBox="1"/>
          <p:nvPr/>
        </p:nvSpPr>
        <p:spPr>
          <a:xfrm>
            <a:off x="7241994" y="1937214"/>
            <a:ext cx="3823692" cy="4003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80000" indent="-180000" defTabSz="534815" fontAlgn="ctr">
              <a:buSzPct val="60000"/>
              <a:buFont typeface="Wingdings" panose="05000000000000000000" pitchFamily="2" charset="2"/>
              <a:buChar char="p"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Клиенты из провинций считают, что уклонение от платы за проезд после применения систем ORT снижается до 20%.</a:t>
            </a:r>
          </a:p>
        </p:txBody>
      </p:sp>
      <p:sp>
        <p:nvSpPr>
          <p:cNvPr id="92" name="标题 1"/>
          <p:cNvSpPr txBox="1"/>
          <p:nvPr/>
        </p:nvSpPr>
        <p:spPr bwMode="auto">
          <a:xfrm>
            <a:off x="556657" y="375440"/>
            <a:ext cx="9885148" cy="432854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indent="0" eaLnBrk="0" fontAlgn="ctr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rgbClr val="990000"/>
              </a:buClr>
              <a:buNone/>
              <a:defRPr sz="2000" b="1" baseline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45247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948"/>
            </a:lvl2pPr>
            <a:lvl3pPr marL="890492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FrutigerNext LT Medium" pitchFamily="34" charset="0"/>
              <a:buNone/>
              <a:defRPr sz="1753"/>
            </a:lvl3pPr>
            <a:lvl4pPr marL="1335740"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59"/>
            </a:lvl4pPr>
            <a:lvl5pPr marL="1780986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59"/>
            </a:lvl5pPr>
            <a:lvl6pPr marL="2226232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6pPr>
            <a:lvl7pPr marL="2671478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7pPr>
            <a:lvl8pPr marL="3116726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8pPr>
            <a:lvl9pPr marL="3561971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9pPr>
          </a:lstStyle>
          <a:p>
            <a:pPr marL="0" lvl="1" algn="l" defTabSz="53481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/>
              </a:rPr>
              <a:t>Проблематика: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/>
              </a:rPr>
              <a:t>изменение способа взимания платы </a:t>
            </a:r>
          </a:p>
          <a:p>
            <a:pPr marL="0" lvl="1" algn="l" defTabSz="534815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/>
              </a:rPr>
              <a:t>открывает новые типы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Arial"/>
              </a:rPr>
              <a:t>уклонения от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Arial"/>
              </a:rPr>
              <a:t>уплаты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42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56"/>
          <p:cNvSpPr/>
          <p:nvPr/>
        </p:nvSpPr>
        <p:spPr>
          <a:xfrm rot="10800000">
            <a:off x="512785" y="2940193"/>
            <a:ext cx="11029949" cy="3322161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666666">
                  <a:alpha val="15000"/>
                </a:srgbClr>
              </a:gs>
              <a:gs pos="100000">
                <a:srgbClr val="666666">
                  <a:alpha val="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ctr" defTabSz="1218712" fontAlgn="ctr">
              <a:defRPr/>
            </a:pPr>
            <a:endParaRPr lang="en-US" sz="2399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itchFamily="34" charset="0"/>
            </a:endParaRPr>
          </a:p>
        </p:txBody>
      </p:sp>
      <p:grpSp>
        <p:nvGrpSpPr>
          <p:cNvPr id="4" name="组合 60"/>
          <p:cNvGrpSpPr/>
          <p:nvPr/>
        </p:nvGrpSpPr>
        <p:grpSpPr>
          <a:xfrm>
            <a:off x="771525" y="3662195"/>
            <a:ext cx="10458450" cy="2386181"/>
            <a:chOff x="-10011" y="4005070"/>
            <a:chExt cx="12209156" cy="2195015"/>
          </a:xfrm>
        </p:grpSpPr>
        <p:pic>
          <p:nvPicPr>
            <p:cNvPr id="67" name="图片 18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6038" y="4005070"/>
              <a:ext cx="783714" cy="965595"/>
            </a:xfrm>
            <a:prstGeom prst="rect">
              <a:avLst/>
            </a:prstGeom>
            <a:effectLst/>
          </p:spPr>
        </p:pic>
        <p:sp>
          <p:nvSpPr>
            <p:cNvPr id="5" name="任意多边形 109"/>
            <p:cNvSpPr/>
            <p:nvPr/>
          </p:nvSpPr>
          <p:spPr bwMode="auto">
            <a:xfrm>
              <a:off x="-10011" y="5150036"/>
              <a:ext cx="12156573" cy="471814"/>
            </a:xfrm>
            <a:custGeom>
              <a:avLst/>
              <a:gdLst>
                <a:gd name="connsiteX0" fmla="*/ 0 w 7960658"/>
                <a:gd name="connsiteY0" fmla="*/ 935915 h 2011680"/>
                <a:gd name="connsiteX1" fmla="*/ 4464423 w 7960658"/>
                <a:gd name="connsiteY1" fmla="*/ 935915 h 2011680"/>
                <a:gd name="connsiteX2" fmla="*/ 5626249 w 7960658"/>
                <a:gd name="connsiteY2" fmla="*/ 0 h 2011680"/>
                <a:gd name="connsiteX3" fmla="*/ 6831106 w 7960658"/>
                <a:gd name="connsiteY3" fmla="*/ 0 h 2011680"/>
                <a:gd name="connsiteX4" fmla="*/ 5680037 w 7960658"/>
                <a:gd name="connsiteY4" fmla="*/ 935915 h 2011680"/>
                <a:gd name="connsiteX5" fmla="*/ 7960658 w 7960658"/>
                <a:gd name="connsiteY5" fmla="*/ 935915 h 2011680"/>
                <a:gd name="connsiteX6" fmla="*/ 7960658 w 7960658"/>
                <a:gd name="connsiteY6" fmla="*/ 1602889 h 2011680"/>
                <a:gd name="connsiteX7" fmla="*/ 4830183 w 7960658"/>
                <a:gd name="connsiteY7" fmla="*/ 1602889 h 2011680"/>
                <a:gd name="connsiteX8" fmla="*/ 4335331 w 7960658"/>
                <a:gd name="connsiteY8" fmla="*/ 2011680 h 2011680"/>
                <a:gd name="connsiteX9" fmla="*/ 3151990 w 7960658"/>
                <a:gd name="connsiteY9" fmla="*/ 1990165 h 2011680"/>
                <a:gd name="connsiteX10" fmla="*/ 3657600 w 7960658"/>
                <a:gd name="connsiteY10" fmla="*/ 1602889 h 2011680"/>
                <a:gd name="connsiteX11" fmla="*/ 10757 w 7960658"/>
                <a:gd name="connsiteY11" fmla="*/ 1602889 h 2011680"/>
                <a:gd name="connsiteX12" fmla="*/ 0 w 7960658"/>
                <a:gd name="connsiteY12" fmla="*/ 935915 h 2011680"/>
                <a:gd name="connsiteX0" fmla="*/ 0 w 7960658"/>
                <a:gd name="connsiteY0" fmla="*/ 935915 h 1990164"/>
                <a:gd name="connsiteX1" fmla="*/ 4464423 w 7960658"/>
                <a:gd name="connsiteY1" fmla="*/ 935915 h 1990164"/>
                <a:gd name="connsiteX2" fmla="*/ 5626249 w 7960658"/>
                <a:gd name="connsiteY2" fmla="*/ 0 h 1990164"/>
                <a:gd name="connsiteX3" fmla="*/ 6831106 w 7960658"/>
                <a:gd name="connsiteY3" fmla="*/ 0 h 1990164"/>
                <a:gd name="connsiteX4" fmla="*/ 5680037 w 7960658"/>
                <a:gd name="connsiteY4" fmla="*/ 935915 h 1990164"/>
                <a:gd name="connsiteX5" fmla="*/ 7960658 w 7960658"/>
                <a:gd name="connsiteY5" fmla="*/ 935915 h 1990164"/>
                <a:gd name="connsiteX6" fmla="*/ 7960658 w 7960658"/>
                <a:gd name="connsiteY6" fmla="*/ 1602889 h 1990164"/>
                <a:gd name="connsiteX7" fmla="*/ 4830183 w 7960658"/>
                <a:gd name="connsiteY7" fmla="*/ 1602889 h 1990164"/>
                <a:gd name="connsiteX8" fmla="*/ 4665428 w 7960658"/>
                <a:gd name="connsiteY8" fmla="*/ 1779007 h 1990164"/>
                <a:gd name="connsiteX9" fmla="*/ 3151990 w 7960658"/>
                <a:gd name="connsiteY9" fmla="*/ 1990165 h 1990164"/>
                <a:gd name="connsiteX10" fmla="*/ 3657600 w 7960658"/>
                <a:gd name="connsiteY10" fmla="*/ 1602889 h 1990164"/>
                <a:gd name="connsiteX11" fmla="*/ 10757 w 7960658"/>
                <a:gd name="connsiteY11" fmla="*/ 1602889 h 1990164"/>
                <a:gd name="connsiteX12" fmla="*/ 0 w 7960658"/>
                <a:gd name="connsiteY12" fmla="*/ 935915 h 1990164"/>
                <a:gd name="connsiteX0" fmla="*/ 0 w 7960658"/>
                <a:gd name="connsiteY0" fmla="*/ 935915 h 1990165"/>
                <a:gd name="connsiteX1" fmla="*/ 4464423 w 7960658"/>
                <a:gd name="connsiteY1" fmla="*/ 935915 h 1990165"/>
                <a:gd name="connsiteX2" fmla="*/ 5626249 w 7960658"/>
                <a:gd name="connsiteY2" fmla="*/ 0 h 1990165"/>
                <a:gd name="connsiteX3" fmla="*/ 6831106 w 7960658"/>
                <a:gd name="connsiteY3" fmla="*/ 0 h 1990165"/>
                <a:gd name="connsiteX4" fmla="*/ 5680037 w 7960658"/>
                <a:gd name="connsiteY4" fmla="*/ 935915 h 1990165"/>
                <a:gd name="connsiteX5" fmla="*/ 7960658 w 7960658"/>
                <a:gd name="connsiteY5" fmla="*/ 935915 h 1990165"/>
                <a:gd name="connsiteX6" fmla="*/ 7960658 w 7960658"/>
                <a:gd name="connsiteY6" fmla="*/ 1602889 h 1990165"/>
                <a:gd name="connsiteX7" fmla="*/ 4830183 w 7960658"/>
                <a:gd name="connsiteY7" fmla="*/ 1602889 h 1990165"/>
                <a:gd name="connsiteX8" fmla="*/ 3151990 w 7960658"/>
                <a:gd name="connsiteY8" fmla="*/ 1990165 h 1990165"/>
                <a:gd name="connsiteX9" fmla="*/ 3657600 w 7960658"/>
                <a:gd name="connsiteY9" fmla="*/ 1602889 h 1990165"/>
                <a:gd name="connsiteX10" fmla="*/ 10757 w 7960658"/>
                <a:gd name="connsiteY10" fmla="*/ 1602889 h 1990165"/>
                <a:gd name="connsiteX11" fmla="*/ 0 w 7960658"/>
                <a:gd name="connsiteY11" fmla="*/ 935915 h 1990165"/>
                <a:gd name="connsiteX0" fmla="*/ 0 w 7960658"/>
                <a:gd name="connsiteY0" fmla="*/ 935915 h 1602889"/>
                <a:gd name="connsiteX1" fmla="*/ 4464423 w 7960658"/>
                <a:gd name="connsiteY1" fmla="*/ 935915 h 1602889"/>
                <a:gd name="connsiteX2" fmla="*/ 5626249 w 7960658"/>
                <a:gd name="connsiteY2" fmla="*/ 0 h 1602889"/>
                <a:gd name="connsiteX3" fmla="*/ 6831106 w 7960658"/>
                <a:gd name="connsiteY3" fmla="*/ 0 h 1602889"/>
                <a:gd name="connsiteX4" fmla="*/ 5680037 w 7960658"/>
                <a:gd name="connsiteY4" fmla="*/ 935915 h 1602889"/>
                <a:gd name="connsiteX5" fmla="*/ 7960658 w 7960658"/>
                <a:gd name="connsiteY5" fmla="*/ 935915 h 1602889"/>
                <a:gd name="connsiteX6" fmla="*/ 7960658 w 7960658"/>
                <a:gd name="connsiteY6" fmla="*/ 1602889 h 1602889"/>
                <a:gd name="connsiteX7" fmla="*/ 4830183 w 7960658"/>
                <a:gd name="connsiteY7" fmla="*/ 1602889 h 1602889"/>
                <a:gd name="connsiteX8" fmla="*/ 3657600 w 7960658"/>
                <a:gd name="connsiteY8" fmla="*/ 1602889 h 1602889"/>
                <a:gd name="connsiteX9" fmla="*/ 10757 w 7960658"/>
                <a:gd name="connsiteY9" fmla="*/ 1602889 h 1602889"/>
                <a:gd name="connsiteX10" fmla="*/ 0 w 7960658"/>
                <a:gd name="connsiteY10" fmla="*/ 935915 h 1602889"/>
                <a:gd name="connsiteX0" fmla="*/ 0 w 7960658"/>
                <a:gd name="connsiteY0" fmla="*/ 935915 h 1602889"/>
                <a:gd name="connsiteX1" fmla="*/ 4464423 w 7960658"/>
                <a:gd name="connsiteY1" fmla="*/ 935915 h 1602889"/>
                <a:gd name="connsiteX2" fmla="*/ 4977730 w 7960658"/>
                <a:gd name="connsiteY2" fmla="*/ 372971 h 1602889"/>
                <a:gd name="connsiteX3" fmla="*/ 5626249 w 7960658"/>
                <a:gd name="connsiteY3" fmla="*/ 0 h 1602889"/>
                <a:gd name="connsiteX4" fmla="*/ 6831106 w 7960658"/>
                <a:gd name="connsiteY4" fmla="*/ 0 h 1602889"/>
                <a:gd name="connsiteX5" fmla="*/ 5680037 w 7960658"/>
                <a:gd name="connsiteY5" fmla="*/ 935915 h 1602889"/>
                <a:gd name="connsiteX6" fmla="*/ 7960658 w 7960658"/>
                <a:gd name="connsiteY6" fmla="*/ 935915 h 1602889"/>
                <a:gd name="connsiteX7" fmla="*/ 7960658 w 7960658"/>
                <a:gd name="connsiteY7" fmla="*/ 1602889 h 1602889"/>
                <a:gd name="connsiteX8" fmla="*/ 4830183 w 7960658"/>
                <a:gd name="connsiteY8" fmla="*/ 1602889 h 1602889"/>
                <a:gd name="connsiteX9" fmla="*/ 3657600 w 7960658"/>
                <a:gd name="connsiteY9" fmla="*/ 1602889 h 1602889"/>
                <a:gd name="connsiteX10" fmla="*/ 10757 w 7960658"/>
                <a:gd name="connsiteY10" fmla="*/ 1602889 h 1602889"/>
                <a:gd name="connsiteX11" fmla="*/ 0 w 7960658"/>
                <a:gd name="connsiteY11" fmla="*/ 935915 h 1602889"/>
                <a:gd name="connsiteX0" fmla="*/ 0 w 7960658"/>
                <a:gd name="connsiteY0" fmla="*/ 1026399 h 1693373"/>
                <a:gd name="connsiteX1" fmla="*/ 4464423 w 7960658"/>
                <a:gd name="connsiteY1" fmla="*/ 1026399 h 1693373"/>
                <a:gd name="connsiteX2" fmla="*/ 4977730 w 7960658"/>
                <a:gd name="connsiteY2" fmla="*/ 463455 h 1693373"/>
                <a:gd name="connsiteX3" fmla="*/ 4535495 w 7960658"/>
                <a:gd name="connsiteY3" fmla="*/ 0 h 1693373"/>
                <a:gd name="connsiteX4" fmla="*/ 6831106 w 7960658"/>
                <a:gd name="connsiteY4" fmla="*/ 90484 h 1693373"/>
                <a:gd name="connsiteX5" fmla="*/ 5680037 w 7960658"/>
                <a:gd name="connsiteY5" fmla="*/ 1026399 h 1693373"/>
                <a:gd name="connsiteX6" fmla="*/ 7960658 w 7960658"/>
                <a:gd name="connsiteY6" fmla="*/ 1026399 h 1693373"/>
                <a:gd name="connsiteX7" fmla="*/ 7960658 w 7960658"/>
                <a:gd name="connsiteY7" fmla="*/ 1693373 h 1693373"/>
                <a:gd name="connsiteX8" fmla="*/ 4830183 w 7960658"/>
                <a:gd name="connsiteY8" fmla="*/ 1693373 h 1693373"/>
                <a:gd name="connsiteX9" fmla="*/ 3657600 w 7960658"/>
                <a:gd name="connsiteY9" fmla="*/ 1693373 h 1693373"/>
                <a:gd name="connsiteX10" fmla="*/ 10757 w 7960658"/>
                <a:gd name="connsiteY10" fmla="*/ 1693373 h 1693373"/>
                <a:gd name="connsiteX11" fmla="*/ 0 w 7960658"/>
                <a:gd name="connsiteY11" fmla="*/ 1026399 h 1693373"/>
                <a:gd name="connsiteX0" fmla="*/ 0 w 7960658"/>
                <a:gd name="connsiteY0" fmla="*/ 1026399 h 1693373"/>
                <a:gd name="connsiteX1" fmla="*/ 4464423 w 7960658"/>
                <a:gd name="connsiteY1" fmla="*/ 1026399 h 1693373"/>
                <a:gd name="connsiteX2" fmla="*/ 4977730 w 7960658"/>
                <a:gd name="connsiteY2" fmla="*/ 463455 h 1693373"/>
                <a:gd name="connsiteX3" fmla="*/ 4535495 w 7960658"/>
                <a:gd name="connsiteY3" fmla="*/ 0 h 1693373"/>
                <a:gd name="connsiteX4" fmla="*/ 5898225 w 7960658"/>
                <a:gd name="connsiteY4" fmla="*/ 90484 h 1693373"/>
                <a:gd name="connsiteX5" fmla="*/ 5680037 w 7960658"/>
                <a:gd name="connsiteY5" fmla="*/ 1026399 h 1693373"/>
                <a:gd name="connsiteX6" fmla="*/ 7960658 w 7960658"/>
                <a:gd name="connsiteY6" fmla="*/ 1026399 h 1693373"/>
                <a:gd name="connsiteX7" fmla="*/ 7960658 w 7960658"/>
                <a:gd name="connsiteY7" fmla="*/ 1693373 h 1693373"/>
                <a:gd name="connsiteX8" fmla="*/ 4830183 w 7960658"/>
                <a:gd name="connsiteY8" fmla="*/ 1693373 h 1693373"/>
                <a:gd name="connsiteX9" fmla="*/ 3657600 w 7960658"/>
                <a:gd name="connsiteY9" fmla="*/ 1693373 h 1693373"/>
                <a:gd name="connsiteX10" fmla="*/ 10757 w 7960658"/>
                <a:gd name="connsiteY10" fmla="*/ 1693373 h 1693373"/>
                <a:gd name="connsiteX11" fmla="*/ 0 w 7960658"/>
                <a:gd name="connsiteY11" fmla="*/ 1026399 h 1693373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977730 w 7960658"/>
                <a:gd name="connsiteY2" fmla="*/ 507833 h 1737751"/>
                <a:gd name="connsiteX3" fmla="*/ 4535495 w 7960658"/>
                <a:gd name="connsiteY3" fmla="*/ 44378 h 1737751"/>
                <a:gd name="connsiteX4" fmla="*/ 5898225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977730 w 7960658"/>
                <a:gd name="connsiteY2" fmla="*/ 507833 h 1737751"/>
                <a:gd name="connsiteX3" fmla="*/ 4535495 w 7960658"/>
                <a:gd name="connsiteY3" fmla="*/ 44378 h 1737751"/>
                <a:gd name="connsiteX4" fmla="*/ 5898225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776802 w 7960658"/>
                <a:gd name="connsiteY2" fmla="*/ 365644 h 1737751"/>
                <a:gd name="connsiteX3" fmla="*/ 4535495 w 7960658"/>
                <a:gd name="connsiteY3" fmla="*/ 44378 h 1737751"/>
                <a:gd name="connsiteX4" fmla="*/ 5898225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776802 w 7960658"/>
                <a:gd name="connsiteY2" fmla="*/ 365644 h 1737751"/>
                <a:gd name="connsiteX3" fmla="*/ 4535495 w 7960658"/>
                <a:gd name="connsiteY3" fmla="*/ 44378 h 1737751"/>
                <a:gd name="connsiteX4" fmla="*/ 5912577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94855 h 1761829"/>
                <a:gd name="connsiteX1" fmla="*/ 4464423 w 7960658"/>
                <a:gd name="connsiteY1" fmla="*/ 1094855 h 1761829"/>
                <a:gd name="connsiteX2" fmla="*/ 4776802 w 7960658"/>
                <a:gd name="connsiteY2" fmla="*/ 389722 h 1761829"/>
                <a:gd name="connsiteX3" fmla="*/ 4535495 w 7960658"/>
                <a:gd name="connsiteY3" fmla="*/ 68456 h 1761829"/>
                <a:gd name="connsiteX4" fmla="*/ 5367200 w 7960658"/>
                <a:gd name="connsiteY4" fmla="*/ 107235 h 1761829"/>
                <a:gd name="connsiteX5" fmla="*/ 5680037 w 7960658"/>
                <a:gd name="connsiteY5" fmla="*/ 1094855 h 1761829"/>
                <a:gd name="connsiteX6" fmla="*/ 7960658 w 7960658"/>
                <a:gd name="connsiteY6" fmla="*/ 1094855 h 1761829"/>
                <a:gd name="connsiteX7" fmla="*/ 7960658 w 7960658"/>
                <a:gd name="connsiteY7" fmla="*/ 1761829 h 1761829"/>
                <a:gd name="connsiteX8" fmla="*/ 4830183 w 7960658"/>
                <a:gd name="connsiteY8" fmla="*/ 1761829 h 1761829"/>
                <a:gd name="connsiteX9" fmla="*/ 3657600 w 7960658"/>
                <a:gd name="connsiteY9" fmla="*/ 1761829 h 1761829"/>
                <a:gd name="connsiteX10" fmla="*/ 10757 w 7960658"/>
                <a:gd name="connsiteY10" fmla="*/ 1761829 h 1761829"/>
                <a:gd name="connsiteX11" fmla="*/ 0 w 7960658"/>
                <a:gd name="connsiteY11" fmla="*/ 1094855 h 1761829"/>
                <a:gd name="connsiteX0" fmla="*/ 0 w 7960658"/>
                <a:gd name="connsiteY0" fmla="*/ 1094855 h 1761829"/>
                <a:gd name="connsiteX1" fmla="*/ 4464423 w 7960658"/>
                <a:gd name="connsiteY1" fmla="*/ 1094855 h 1761829"/>
                <a:gd name="connsiteX2" fmla="*/ 4317537 w 7960658"/>
                <a:gd name="connsiteY2" fmla="*/ 376796 h 1761829"/>
                <a:gd name="connsiteX3" fmla="*/ 4535495 w 7960658"/>
                <a:gd name="connsiteY3" fmla="*/ 68456 h 1761829"/>
                <a:gd name="connsiteX4" fmla="*/ 5367200 w 7960658"/>
                <a:gd name="connsiteY4" fmla="*/ 107235 h 1761829"/>
                <a:gd name="connsiteX5" fmla="*/ 5680037 w 7960658"/>
                <a:gd name="connsiteY5" fmla="*/ 1094855 h 1761829"/>
                <a:gd name="connsiteX6" fmla="*/ 7960658 w 7960658"/>
                <a:gd name="connsiteY6" fmla="*/ 1094855 h 1761829"/>
                <a:gd name="connsiteX7" fmla="*/ 7960658 w 7960658"/>
                <a:gd name="connsiteY7" fmla="*/ 1761829 h 1761829"/>
                <a:gd name="connsiteX8" fmla="*/ 4830183 w 7960658"/>
                <a:gd name="connsiteY8" fmla="*/ 1761829 h 1761829"/>
                <a:gd name="connsiteX9" fmla="*/ 3657600 w 7960658"/>
                <a:gd name="connsiteY9" fmla="*/ 1761829 h 1761829"/>
                <a:gd name="connsiteX10" fmla="*/ 10757 w 7960658"/>
                <a:gd name="connsiteY10" fmla="*/ 1761829 h 1761829"/>
                <a:gd name="connsiteX11" fmla="*/ 0 w 7960658"/>
                <a:gd name="connsiteY11" fmla="*/ 1094855 h 1761829"/>
                <a:gd name="connsiteX0" fmla="*/ 0 w 7960658"/>
                <a:gd name="connsiteY0" fmla="*/ 1094856 h 1761830"/>
                <a:gd name="connsiteX1" fmla="*/ 4464423 w 7960658"/>
                <a:gd name="connsiteY1" fmla="*/ 1094856 h 1761830"/>
                <a:gd name="connsiteX2" fmla="*/ 4317537 w 7960658"/>
                <a:gd name="connsiteY2" fmla="*/ 376797 h 1761830"/>
                <a:gd name="connsiteX3" fmla="*/ 3731782 w 7960658"/>
                <a:gd name="connsiteY3" fmla="*/ 68456 h 1761830"/>
                <a:gd name="connsiteX4" fmla="*/ 5367200 w 7960658"/>
                <a:gd name="connsiteY4" fmla="*/ 107236 h 1761830"/>
                <a:gd name="connsiteX5" fmla="*/ 5680037 w 7960658"/>
                <a:gd name="connsiteY5" fmla="*/ 1094856 h 1761830"/>
                <a:gd name="connsiteX6" fmla="*/ 7960658 w 7960658"/>
                <a:gd name="connsiteY6" fmla="*/ 1094856 h 1761830"/>
                <a:gd name="connsiteX7" fmla="*/ 7960658 w 7960658"/>
                <a:gd name="connsiteY7" fmla="*/ 1761830 h 1761830"/>
                <a:gd name="connsiteX8" fmla="*/ 4830183 w 7960658"/>
                <a:gd name="connsiteY8" fmla="*/ 1761830 h 1761830"/>
                <a:gd name="connsiteX9" fmla="*/ 3657600 w 7960658"/>
                <a:gd name="connsiteY9" fmla="*/ 1761830 h 1761830"/>
                <a:gd name="connsiteX10" fmla="*/ 10757 w 7960658"/>
                <a:gd name="connsiteY10" fmla="*/ 1761830 h 1761830"/>
                <a:gd name="connsiteX11" fmla="*/ 0 w 7960658"/>
                <a:gd name="connsiteY11" fmla="*/ 1094856 h 1761830"/>
                <a:gd name="connsiteX0" fmla="*/ 0 w 7960658"/>
                <a:gd name="connsiteY0" fmla="*/ 1094856 h 1761830"/>
                <a:gd name="connsiteX1" fmla="*/ 4464423 w 7960658"/>
                <a:gd name="connsiteY1" fmla="*/ 1094856 h 1761830"/>
                <a:gd name="connsiteX2" fmla="*/ 4217073 w 7960658"/>
                <a:gd name="connsiteY2" fmla="*/ 751660 h 1761830"/>
                <a:gd name="connsiteX3" fmla="*/ 3731782 w 7960658"/>
                <a:gd name="connsiteY3" fmla="*/ 68456 h 1761830"/>
                <a:gd name="connsiteX4" fmla="*/ 5367200 w 7960658"/>
                <a:gd name="connsiteY4" fmla="*/ 107236 h 1761830"/>
                <a:gd name="connsiteX5" fmla="*/ 5680037 w 7960658"/>
                <a:gd name="connsiteY5" fmla="*/ 1094856 h 1761830"/>
                <a:gd name="connsiteX6" fmla="*/ 7960658 w 7960658"/>
                <a:gd name="connsiteY6" fmla="*/ 1094856 h 1761830"/>
                <a:gd name="connsiteX7" fmla="*/ 7960658 w 7960658"/>
                <a:gd name="connsiteY7" fmla="*/ 1761830 h 1761830"/>
                <a:gd name="connsiteX8" fmla="*/ 4830183 w 7960658"/>
                <a:gd name="connsiteY8" fmla="*/ 1761830 h 1761830"/>
                <a:gd name="connsiteX9" fmla="*/ 3657600 w 7960658"/>
                <a:gd name="connsiteY9" fmla="*/ 1761830 h 1761830"/>
                <a:gd name="connsiteX10" fmla="*/ 10757 w 7960658"/>
                <a:gd name="connsiteY10" fmla="*/ 1761830 h 1761830"/>
                <a:gd name="connsiteX11" fmla="*/ 0 w 7960658"/>
                <a:gd name="connsiteY11" fmla="*/ 1094856 h 1761830"/>
                <a:gd name="connsiteX0" fmla="*/ 0 w 7960658"/>
                <a:gd name="connsiteY0" fmla="*/ 999386 h 1666360"/>
                <a:gd name="connsiteX1" fmla="*/ 4464423 w 7960658"/>
                <a:gd name="connsiteY1" fmla="*/ 999386 h 1666360"/>
                <a:gd name="connsiteX2" fmla="*/ 4217073 w 7960658"/>
                <a:gd name="connsiteY2" fmla="*/ 656190 h 1666360"/>
                <a:gd name="connsiteX3" fmla="*/ 3186405 w 7960658"/>
                <a:gd name="connsiteY3" fmla="*/ 451258 h 1666360"/>
                <a:gd name="connsiteX4" fmla="*/ 5367200 w 7960658"/>
                <a:gd name="connsiteY4" fmla="*/ 11766 h 1666360"/>
                <a:gd name="connsiteX5" fmla="*/ 5680037 w 7960658"/>
                <a:gd name="connsiteY5" fmla="*/ 999386 h 1666360"/>
                <a:gd name="connsiteX6" fmla="*/ 7960658 w 7960658"/>
                <a:gd name="connsiteY6" fmla="*/ 999386 h 1666360"/>
                <a:gd name="connsiteX7" fmla="*/ 7960658 w 7960658"/>
                <a:gd name="connsiteY7" fmla="*/ 1666360 h 1666360"/>
                <a:gd name="connsiteX8" fmla="*/ 4830183 w 7960658"/>
                <a:gd name="connsiteY8" fmla="*/ 1666360 h 1666360"/>
                <a:gd name="connsiteX9" fmla="*/ 3657600 w 7960658"/>
                <a:gd name="connsiteY9" fmla="*/ 1666360 h 1666360"/>
                <a:gd name="connsiteX10" fmla="*/ 10757 w 7960658"/>
                <a:gd name="connsiteY10" fmla="*/ 1666360 h 1666360"/>
                <a:gd name="connsiteX11" fmla="*/ 0 w 7960658"/>
                <a:gd name="connsiteY11" fmla="*/ 999386 h 1666360"/>
                <a:gd name="connsiteX0" fmla="*/ 0 w 7960658"/>
                <a:gd name="connsiteY0" fmla="*/ 576085 h 1243059"/>
                <a:gd name="connsiteX1" fmla="*/ 4464423 w 7960658"/>
                <a:gd name="connsiteY1" fmla="*/ 576085 h 1243059"/>
                <a:gd name="connsiteX2" fmla="*/ 4217073 w 7960658"/>
                <a:gd name="connsiteY2" fmla="*/ 232889 h 1243059"/>
                <a:gd name="connsiteX3" fmla="*/ 3186405 w 7960658"/>
                <a:gd name="connsiteY3" fmla="*/ 27957 h 1243059"/>
                <a:gd name="connsiteX4" fmla="*/ 5223680 w 7960658"/>
                <a:gd name="connsiteY4" fmla="*/ 105516 h 1243059"/>
                <a:gd name="connsiteX5" fmla="*/ 5680037 w 7960658"/>
                <a:gd name="connsiteY5" fmla="*/ 576085 h 1243059"/>
                <a:gd name="connsiteX6" fmla="*/ 7960658 w 7960658"/>
                <a:gd name="connsiteY6" fmla="*/ 576085 h 1243059"/>
                <a:gd name="connsiteX7" fmla="*/ 7960658 w 7960658"/>
                <a:gd name="connsiteY7" fmla="*/ 1243059 h 1243059"/>
                <a:gd name="connsiteX8" fmla="*/ 4830183 w 7960658"/>
                <a:gd name="connsiteY8" fmla="*/ 1243059 h 1243059"/>
                <a:gd name="connsiteX9" fmla="*/ 3657600 w 7960658"/>
                <a:gd name="connsiteY9" fmla="*/ 1243059 h 1243059"/>
                <a:gd name="connsiteX10" fmla="*/ 10757 w 7960658"/>
                <a:gd name="connsiteY10" fmla="*/ 1243059 h 1243059"/>
                <a:gd name="connsiteX11" fmla="*/ 0 w 7960658"/>
                <a:gd name="connsiteY11" fmla="*/ 576085 h 1243059"/>
                <a:gd name="connsiteX0" fmla="*/ 0 w 7960658"/>
                <a:gd name="connsiteY0" fmla="*/ 620115 h 1287089"/>
                <a:gd name="connsiteX1" fmla="*/ 4464423 w 7960658"/>
                <a:gd name="connsiteY1" fmla="*/ 620115 h 1287089"/>
                <a:gd name="connsiteX2" fmla="*/ 4217073 w 7960658"/>
                <a:gd name="connsiteY2" fmla="*/ 276919 h 1287089"/>
                <a:gd name="connsiteX3" fmla="*/ 3717430 w 7960658"/>
                <a:gd name="connsiteY3" fmla="*/ 20282 h 1287089"/>
                <a:gd name="connsiteX4" fmla="*/ 5223680 w 7960658"/>
                <a:gd name="connsiteY4" fmla="*/ 149546 h 1287089"/>
                <a:gd name="connsiteX5" fmla="*/ 5680037 w 7960658"/>
                <a:gd name="connsiteY5" fmla="*/ 620115 h 1287089"/>
                <a:gd name="connsiteX6" fmla="*/ 7960658 w 7960658"/>
                <a:gd name="connsiteY6" fmla="*/ 620115 h 1287089"/>
                <a:gd name="connsiteX7" fmla="*/ 7960658 w 7960658"/>
                <a:gd name="connsiteY7" fmla="*/ 1287089 h 1287089"/>
                <a:gd name="connsiteX8" fmla="*/ 4830183 w 7960658"/>
                <a:gd name="connsiteY8" fmla="*/ 1287089 h 1287089"/>
                <a:gd name="connsiteX9" fmla="*/ 3657600 w 7960658"/>
                <a:gd name="connsiteY9" fmla="*/ 1287089 h 1287089"/>
                <a:gd name="connsiteX10" fmla="*/ 10757 w 7960658"/>
                <a:gd name="connsiteY10" fmla="*/ 1287089 h 1287089"/>
                <a:gd name="connsiteX11" fmla="*/ 0 w 7960658"/>
                <a:gd name="connsiteY11" fmla="*/ 620115 h 1287089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217073 w 7960658"/>
                <a:gd name="connsiteY2" fmla="*/ 400712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223680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217073 w 7960658"/>
                <a:gd name="connsiteY2" fmla="*/ 400712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223680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217073 w 7960658"/>
                <a:gd name="connsiteY2" fmla="*/ 400712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360593 w 7960658"/>
                <a:gd name="connsiteY2" fmla="*/ 323154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360593 w 7960658"/>
                <a:gd name="connsiteY2" fmla="*/ 323154 h 1410882"/>
                <a:gd name="connsiteX3" fmla="*/ 3545206 w 7960658"/>
                <a:gd name="connsiteY3" fmla="*/ 234559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174017 w 7960658"/>
                <a:gd name="connsiteY2" fmla="*/ 426564 h 1410882"/>
                <a:gd name="connsiteX3" fmla="*/ 3545206 w 7960658"/>
                <a:gd name="connsiteY3" fmla="*/ 234559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601719 h 1268693"/>
                <a:gd name="connsiteX1" fmla="*/ 4464423 w 7960658"/>
                <a:gd name="connsiteY1" fmla="*/ 601719 h 1268693"/>
                <a:gd name="connsiteX2" fmla="*/ 4174017 w 7960658"/>
                <a:gd name="connsiteY2" fmla="*/ 284375 h 1268693"/>
                <a:gd name="connsiteX3" fmla="*/ 3545206 w 7960658"/>
                <a:gd name="connsiteY3" fmla="*/ 92370 h 1268693"/>
                <a:gd name="connsiteX4" fmla="*/ 4145313 w 7960658"/>
                <a:gd name="connsiteY4" fmla="*/ 0 h 1268693"/>
                <a:gd name="connsiteX5" fmla="*/ 5037103 w 7960658"/>
                <a:gd name="connsiteY5" fmla="*/ 131150 h 1268693"/>
                <a:gd name="connsiteX6" fmla="*/ 5680037 w 7960658"/>
                <a:gd name="connsiteY6" fmla="*/ 601719 h 1268693"/>
                <a:gd name="connsiteX7" fmla="*/ 7960658 w 7960658"/>
                <a:gd name="connsiteY7" fmla="*/ 601719 h 1268693"/>
                <a:gd name="connsiteX8" fmla="*/ 7960658 w 7960658"/>
                <a:gd name="connsiteY8" fmla="*/ 1268693 h 1268693"/>
                <a:gd name="connsiteX9" fmla="*/ 4830183 w 7960658"/>
                <a:gd name="connsiteY9" fmla="*/ 1268693 h 1268693"/>
                <a:gd name="connsiteX10" fmla="*/ 3657600 w 7960658"/>
                <a:gd name="connsiteY10" fmla="*/ 1268693 h 1268693"/>
                <a:gd name="connsiteX11" fmla="*/ 10757 w 7960658"/>
                <a:gd name="connsiteY11" fmla="*/ 1268693 h 1268693"/>
                <a:gd name="connsiteX12" fmla="*/ 0 w 7960658"/>
                <a:gd name="connsiteY12" fmla="*/ 601719 h 1268693"/>
                <a:gd name="connsiteX0" fmla="*/ 0 w 7960658"/>
                <a:gd name="connsiteY0" fmla="*/ 601719 h 1268693"/>
                <a:gd name="connsiteX1" fmla="*/ 4464423 w 7960658"/>
                <a:gd name="connsiteY1" fmla="*/ 601719 h 1268693"/>
                <a:gd name="connsiteX2" fmla="*/ 4174017 w 7960658"/>
                <a:gd name="connsiteY2" fmla="*/ 284375 h 1268693"/>
                <a:gd name="connsiteX3" fmla="*/ 3545206 w 7960658"/>
                <a:gd name="connsiteY3" fmla="*/ 92370 h 1268693"/>
                <a:gd name="connsiteX4" fmla="*/ 4145313 w 7960658"/>
                <a:gd name="connsiteY4" fmla="*/ 0 h 1268693"/>
                <a:gd name="connsiteX5" fmla="*/ 4893583 w 7960658"/>
                <a:gd name="connsiteY5" fmla="*/ 221634 h 1268693"/>
                <a:gd name="connsiteX6" fmla="*/ 5680037 w 7960658"/>
                <a:gd name="connsiteY6" fmla="*/ 601719 h 1268693"/>
                <a:gd name="connsiteX7" fmla="*/ 7960658 w 7960658"/>
                <a:gd name="connsiteY7" fmla="*/ 601719 h 1268693"/>
                <a:gd name="connsiteX8" fmla="*/ 7960658 w 7960658"/>
                <a:gd name="connsiteY8" fmla="*/ 1268693 h 1268693"/>
                <a:gd name="connsiteX9" fmla="*/ 4830183 w 7960658"/>
                <a:gd name="connsiteY9" fmla="*/ 1268693 h 1268693"/>
                <a:gd name="connsiteX10" fmla="*/ 3657600 w 7960658"/>
                <a:gd name="connsiteY10" fmla="*/ 1268693 h 1268693"/>
                <a:gd name="connsiteX11" fmla="*/ 10757 w 7960658"/>
                <a:gd name="connsiteY11" fmla="*/ 1268693 h 1268693"/>
                <a:gd name="connsiteX12" fmla="*/ 0 w 7960658"/>
                <a:gd name="connsiteY12" fmla="*/ 601719 h 1268693"/>
                <a:gd name="connsiteX0" fmla="*/ 0 w 7960658"/>
                <a:gd name="connsiteY0" fmla="*/ 705129 h 1372103"/>
                <a:gd name="connsiteX1" fmla="*/ 4464423 w 7960658"/>
                <a:gd name="connsiteY1" fmla="*/ 705129 h 1372103"/>
                <a:gd name="connsiteX2" fmla="*/ 4174017 w 7960658"/>
                <a:gd name="connsiteY2" fmla="*/ 387785 h 1372103"/>
                <a:gd name="connsiteX3" fmla="*/ 3545206 w 7960658"/>
                <a:gd name="connsiteY3" fmla="*/ 195780 h 1372103"/>
                <a:gd name="connsiteX4" fmla="*/ 4245777 w 7960658"/>
                <a:gd name="connsiteY4" fmla="*/ 0 h 1372103"/>
                <a:gd name="connsiteX5" fmla="*/ 4893583 w 7960658"/>
                <a:gd name="connsiteY5" fmla="*/ 325044 h 1372103"/>
                <a:gd name="connsiteX6" fmla="*/ 5680037 w 7960658"/>
                <a:gd name="connsiteY6" fmla="*/ 705129 h 1372103"/>
                <a:gd name="connsiteX7" fmla="*/ 7960658 w 7960658"/>
                <a:gd name="connsiteY7" fmla="*/ 705129 h 1372103"/>
                <a:gd name="connsiteX8" fmla="*/ 7960658 w 7960658"/>
                <a:gd name="connsiteY8" fmla="*/ 1372103 h 1372103"/>
                <a:gd name="connsiteX9" fmla="*/ 4830183 w 7960658"/>
                <a:gd name="connsiteY9" fmla="*/ 1372103 h 1372103"/>
                <a:gd name="connsiteX10" fmla="*/ 3657600 w 7960658"/>
                <a:gd name="connsiteY10" fmla="*/ 1372103 h 1372103"/>
                <a:gd name="connsiteX11" fmla="*/ 10757 w 7960658"/>
                <a:gd name="connsiteY11" fmla="*/ 1372103 h 1372103"/>
                <a:gd name="connsiteX12" fmla="*/ 0 w 7960658"/>
                <a:gd name="connsiteY12" fmla="*/ 705129 h 1372103"/>
                <a:gd name="connsiteX0" fmla="*/ 0 w 7960658"/>
                <a:gd name="connsiteY0" fmla="*/ 705129 h 1372103"/>
                <a:gd name="connsiteX1" fmla="*/ 4464423 w 7960658"/>
                <a:gd name="connsiteY1" fmla="*/ 705129 h 1372103"/>
                <a:gd name="connsiteX2" fmla="*/ 4174017 w 7960658"/>
                <a:gd name="connsiteY2" fmla="*/ 387785 h 1372103"/>
                <a:gd name="connsiteX3" fmla="*/ 3545206 w 7960658"/>
                <a:gd name="connsiteY3" fmla="*/ 195780 h 1372103"/>
                <a:gd name="connsiteX4" fmla="*/ 4245777 w 7960658"/>
                <a:gd name="connsiteY4" fmla="*/ 0 h 1372103"/>
                <a:gd name="connsiteX5" fmla="*/ 4893583 w 7960658"/>
                <a:gd name="connsiteY5" fmla="*/ 325044 h 1372103"/>
                <a:gd name="connsiteX6" fmla="*/ 5680037 w 7960658"/>
                <a:gd name="connsiteY6" fmla="*/ 705129 h 1372103"/>
                <a:gd name="connsiteX7" fmla="*/ 7960658 w 7960658"/>
                <a:gd name="connsiteY7" fmla="*/ 705129 h 1372103"/>
                <a:gd name="connsiteX8" fmla="*/ 7960658 w 7960658"/>
                <a:gd name="connsiteY8" fmla="*/ 1372103 h 1372103"/>
                <a:gd name="connsiteX9" fmla="*/ 4830183 w 7960658"/>
                <a:gd name="connsiteY9" fmla="*/ 1372103 h 1372103"/>
                <a:gd name="connsiteX10" fmla="*/ 3657600 w 7960658"/>
                <a:gd name="connsiteY10" fmla="*/ 1372103 h 1372103"/>
                <a:gd name="connsiteX11" fmla="*/ 10757 w 7960658"/>
                <a:gd name="connsiteY11" fmla="*/ 1372103 h 1372103"/>
                <a:gd name="connsiteX12" fmla="*/ 0 w 7960658"/>
                <a:gd name="connsiteY12" fmla="*/ 705129 h 1372103"/>
                <a:gd name="connsiteX0" fmla="*/ 0 w 7960658"/>
                <a:gd name="connsiteY0" fmla="*/ 797534 h 1464508"/>
                <a:gd name="connsiteX1" fmla="*/ 4464423 w 7960658"/>
                <a:gd name="connsiteY1" fmla="*/ 797534 h 1464508"/>
                <a:gd name="connsiteX2" fmla="*/ 4174017 w 7960658"/>
                <a:gd name="connsiteY2" fmla="*/ 480190 h 1464508"/>
                <a:gd name="connsiteX3" fmla="*/ 3545206 w 7960658"/>
                <a:gd name="connsiteY3" fmla="*/ 288185 h 1464508"/>
                <a:gd name="connsiteX4" fmla="*/ 4245777 w 7960658"/>
                <a:gd name="connsiteY4" fmla="*/ 92405 h 1464508"/>
                <a:gd name="connsiteX5" fmla="*/ 4547170 w 7960658"/>
                <a:gd name="connsiteY5" fmla="*/ 14847 h 1464508"/>
                <a:gd name="connsiteX6" fmla="*/ 4893583 w 7960658"/>
                <a:gd name="connsiteY6" fmla="*/ 417449 h 1464508"/>
                <a:gd name="connsiteX7" fmla="*/ 5680037 w 7960658"/>
                <a:gd name="connsiteY7" fmla="*/ 797534 h 1464508"/>
                <a:gd name="connsiteX8" fmla="*/ 7960658 w 7960658"/>
                <a:gd name="connsiteY8" fmla="*/ 797534 h 1464508"/>
                <a:gd name="connsiteX9" fmla="*/ 7960658 w 7960658"/>
                <a:gd name="connsiteY9" fmla="*/ 1464508 h 1464508"/>
                <a:gd name="connsiteX10" fmla="*/ 4830183 w 7960658"/>
                <a:gd name="connsiteY10" fmla="*/ 1464508 h 1464508"/>
                <a:gd name="connsiteX11" fmla="*/ 3657600 w 7960658"/>
                <a:gd name="connsiteY11" fmla="*/ 1464508 h 1464508"/>
                <a:gd name="connsiteX12" fmla="*/ 10757 w 7960658"/>
                <a:gd name="connsiteY12" fmla="*/ 1464508 h 1464508"/>
                <a:gd name="connsiteX13" fmla="*/ 0 w 7960658"/>
                <a:gd name="connsiteY13" fmla="*/ 797534 h 1464508"/>
                <a:gd name="connsiteX0" fmla="*/ 0 w 7960658"/>
                <a:gd name="connsiteY0" fmla="*/ 877888 h 1544862"/>
                <a:gd name="connsiteX1" fmla="*/ 4464423 w 7960658"/>
                <a:gd name="connsiteY1" fmla="*/ 877888 h 1544862"/>
                <a:gd name="connsiteX2" fmla="*/ 4174017 w 7960658"/>
                <a:gd name="connsiteY2" fmla="*/ 560544 h 1544862"/>
                <a:gd name="connsiteX3" fmla="*/ 3545206 w 7960658"/>
                <a:gd name="connsiteY3" fmla="*/ 368539 h 1544862"/>
                <a:gd name="connsiteX4" fmla="*/ 3642992 w 7960658"/>
                <a:gd name="connsiteY4" fmla="*/ 4718 h 1544862"/>
                <a:gd name="connsiteX5" fmla="*/ 4547170 w 7960658"/>
                <a:gd name="connsiteY5" fmla="*/ 95201 h 1544862"/>
                <a:gd name="connsiteX6" fmla="*/ 4893583 w 7960658"/>
                <a:gd name="connsiteY6" fmla="*/ 497803 h 1544862"/>
                <a:gd name="connsiteX7" fmla="*/ 5680037 w 7960658"/>
                <a:gd name="connsiteY7" fmla="*/ 877888 h 1544862"/>
                <a:gd name="connsiteX8" fmla="*/ 7960658 w 7960658"/>
                <a:gd name="connsiteY8" fmla="*/ 877888 h 1544862"/>
                <a:gd name="connsiteX9" fmla="*/ 7960658 w 7960658"/>
                <a:gd name="connsiteY9" fmla="*/ 1544862 h 1544862"/>
                <a:gd name="connsiteX10" fmla="*/ 4830183 w 7960658"/>
                <a:gd name="connsiteY10" fmla="*/ 1544862 h 1544862"/>
                <a:gd name="connsiteX11" fmla="*/ 3657600 w 7960658"/>
                <a:gd name="connsiteY11" fmla="*/ 1544862 h 1544862"/>
                <a:gd name="connsiteX12" fmla="*/ 10757 w 7960658"/>
                <a:gd name="connsiteY12" fmla="*/ 1544862 h 1544862"/>
                <a:gd name="connsiteX13" fmla="*/ 0 w 7960658"/>
                <a:gd name="connsiteY13" fmla="*/ 877888 h 1544862"/>
                <a:gd name="connsiteX0" fmla="*/ 0 w 7960658"/>
                <a:gd name="connsiteY0" fmla="*/ 874579 h 1541553"/>
                <a:gd name="connsiteX1" fmla="*/ 4464423 w 7960658"/>
                <a:gd name="connsiteY1" fmla="*/ 874579 h 1541553"/>
                <a:gd name="connsiteX2" fmla="*/ 4174017 w 7960658"/>
                <a:gd name="connsiteY2" fmla="*/ 557235 h 1541553"/>
                <a:gd name="connsiteX3" fmla="*/ 3545206 w 7960658"/>
                <a:gd name="connsiteY3" fmla="*/ 365230 h 1541553"/>
                <a:gd name="connsiteX4" fmla="*/ 3642992 w 7960658"/>
                <a:gd name="connsiteY4" fmla="*/ 1409 h 1541553"/>
                <a:gd name="connsiteX5" fmla="*/ 4231425 w 7960658"/>
                <a:gd name="connsiteY5" fmla="*/ 272860 h 1541553"/>
                <a:gd name="connsiteX6" fmla="*/ 4893583 w 7960658"/>
                <a:gd name="connsiteY6" fmla="*/ 494494 h 1541553"/>
                <a:gd name="connsiteX7" fmla="*/ 5680037 w 7960658"/>
                <a:gd name="connsiteY7" fmla="*/ 874579 h 1541553"/>
                <a:gd name="connsiteX8" fmla="*/ 7960658 w 7960658"/>
                <a:gd name="connsiteY8" fmla="*/ 874579 h 1541553"/>
                <a:gd name="connsiteX9" fmla="*/ 7960658 w 7960658"/>
                <a:gd name="connsiteY9" fmla="*/ 1541553 h 1541553"/>
                <a:gd name="connsiteX10" fmla="*/ 4830183 w 7960658"/>
                <a:gd name="connsiteY10" fmla="*/ 1541553 h 1541553"/>
                <a:gd name="connsiteX11" fmla="*/ 3657600 w 7960658"/>
                <a:gd name="connsiteY11" fmla="*/ 1541553 h 1541553"/>
                <a:gd name="connsiteX12" fmla="*/ 10757 w 7960658"/>
                <a:gd name="connsiteY12" fmla="*/ 1541553 h 1541553"/>
                <a:gd name="connsiteX13" fmla="*/ 0 w 7960658"/>
                <a:gd name="connsiteY13" fmla="*/ 874579 h 1541553"/>
                <a:gd name="connsiteX0" fmla="*/ 0 w 7960658"/>
                <a:gd name="connsiteY0" fmla="*/ 926045 h 1593019"/>
                <a:gd name="connsiteX1" fmla="*/ 4464423 w 7960658"/>
                <a:gd name="connsiteY1" fmla="*/ 926045 h 1593019"/>
                <a:gd name="connsiteX2" fmla="*/ 4174017 w 7960658"/>
                <a:gd name="connsiteY2" fmla="*/ 608701 h 1593019"/>
                <a:gd name="connsiteX3" fmla="*/ 3545206 w 7960658"/>
                <a:gd name="connsiteY3" fmla="*/ 416696 h 1593019"/>
                <a:gd name="connsiteX4" fmla="*/ 4116609 w 7960658"/>
                <a:gd name="connsiteY4" fmla="*/ 1170 h 1593019"/>
                <a:gd name="connsiteX5" fmla="*/ 4231425 w 7960658"/>
                <a:gd name="connsiteY5" fmla="*/ 324326 h 1593019"/>
                <a:gd name="connsiteX6" fmla="*/ 4893583 w 7960658"/>
                <a:gd name="connsiteY6" fmla="*/ 545960 h 1593019"/>
                <a:gd name="connsiteX7" fmla="*/ 5680037 w 7960658"/>
                <a:gd name="connsiteY7" fmla="*/ 926045 h 1593019"/>
                <a:gd name="connsiteX8" fmla="*/ 7960658 w 7960658"/>
                <a:gd name="connsiteY8" fmla="*/ 926045 h 1593019"/>
                <a:gd name="connsiteX9" fmla="*/ 7960658 w 7960658"/>
                <a:gd name="connsiteY9" fmla="*/ 1593019 h 1593019"/>
                <a:gd name="connsiteX10" fmla="*/ 4830183 w 7960658"/>
                <a:gd name="connsiteY10" fmla="*/ 1593019 h 1593019"/>
                <a:gd name="connsiteX11" fmla="*/ 3657600 w 7960658"/>
                <a:gd name="connsiteY11" fmla="*/ 1593019 h 1593019"/>
                <a:gd name="connsiteX12" fmla="*/ 10757 w 7960658"/>
                <a:gd name="connsiteY12" fmla="*/ 1593019 h 1593019"/>
                <a:gd name="connsiteX13" fmla="*/ 0 w 7960658"/>
                <a:gd name="connsiteY13" fmla="*/ 926045 h 1593019"/>
                <a:gd name="connsiteX0" fmla="*/ 0 w 7960658"/>
                <a:gd name="connsiteY0" fmla="*/ 662235 h 1329209"/>
                <a:gd name="connsiteX1" fmla="*/ 4464423 w 7960658"/>
                <a:gd name="connsiteY1" fmla="*/ 662235 h 1329209"/>
                <a:gd name="connsiteX2" fmla="*/ 4174017 w 7960658"/>
                <a:gd name="connsiteY2" fmla="*/ 344891 h 1329209"/>
                <a:gd name="connsiteX3" fmla="*/ 3545206 w 7960658"/>
                <a:gd name="connsiteY3" fmla="*/ 152886 h 1329209"/>
                <a:gd name="connsiteX4" fmla="*/ 3284192 w 7960658"/>
                <a:gd name="connsiteY4" fmla="*/ 8812 h 1329209"/>
                <a:gd name="connsiteX5" fmla="*/ 4231425 w 7960658"/>
                <a:gd name="connsiteY5" fmla="*/ 60516 h 1329209"/>
                <a:gd name="connsiteX6" fmla="*/ 4893583 w 7960658"/>
                <a:gd name="connsiteY6" fmla="*/ 282150 h 1329209"/>
                <a:gd name="connsiteX7" fmla="*/ 5680037 w 7960658"/>
                <a:gd name="connsiteY7" fmla="*/ 662235 h 1329209"/>
                <a:gd name="connsiteX8" fmla="*/ 7960658 w 7960658"/>
                <a:gd name="connsiteY8" fmla="*/ 662235 h 1329209"/>
                <a:gd name="connsiteX9" fmla="*/ 7960658 w 7960658"/>
                <a:gd name="connsiteY9" fmla="*/ 1329209 h 1329209"/>
                <a:gd name="connsiteX10" fmla="*/ 4830183 w 7960658"/>
                <a:gd name="connsiteY10" fmla="*/ 1329209 h 1329209"/>
                <a:gd name="connsiteX11" fmla="*/ 3657600 w 7960658"/>
                <a:gd name="connsiteY11" fmla="*/ 1329209 h 1329209"/>
                <a:gd name="connsiteX12" fmla="*/ 10757 w 7960658"/>
                <a:gd name="connsiteY12" fmla="*/ 1329209 h 1329209"/>
                <a:gd name="connsiteX13" fmla="*/ 0 w 7960658"/>
                <a:gd name="connsiteY13" fmla="*/ 662235 h 1329209"/>
                <a:gd name="connsiteX0" fmla="*/ 0 w 7960658"/>
                <a:gd name="connsiteY0" fmla="*/ 614391 h 1281365"/>
                <a:gd name="connsiteX1" fmla="*/ 4464423 w 7960658"/>
                <a:gd name="connsiteY1" fmla="*/ 614391 h 1281365"/>
                <a:gd name="connsiteX2" fmla="*/ 4174017 w 7960658"/>
                <a:gd name="connsiteY2" fmla="*/ 297047 h 1281365"/>
                <a:gd name="connsiteX3" fmla="*/ 3545206 w 7960658"/>
                <a:gd name="connsiteY3" fmla="*/ 105042 h 1281365"/>
                <a:gd name="connsiteX4" fmla="*/ 3226783 w 7960658"/>
                <a:gd name="connsiteY4" fmla="*/ 116084 h 1281365"/>
                <a:gd name="connsiteX5" fmla="*/ 4231425 w 7960658"/>
                <a:gd name="connsiteY5" fmla="*/ 12672 h 1281365"/>
                <a:gd name="connsiteX6" fmla="*/ 4893583 w 7960658"/>
                <a:gd name="connsiteY6" fmla="*/ 234306 h 1281365"/>
                <a:gd name="connsiteX7" fmla="*/ 5680037 w 7960658"/>
                <a:gd name="connsiteY7" fmla="*/ 614391 h 1281365"/>
                <a:gd name="connsiteX8" fmla="*/ 7960658 w 7960658"/>
                <a:gd name="connsiteY8" fmla="*/ 614391 h 1281365"/>
                <a:gd name="connsiteX9" fmla="*/ 7960658 w 7960658"/>
                <a:gd name="connsiteY9" fmla="*/ 1281365 h 1281365"/>
                <a:gd name="connsiteX10" fmla="*/ 4830183 w 7960658"/>
                <a:gd name="connsiteY10" fmla="*/ 1281365 h 1281365"/>
                <a:gd name="connsiteX11" fmla="*/ 3657600 w 7960658"/>
                <a:gd name="connsiteY11" fmla="*/ 1281365 h 1281365"/>
                <a:gd name="connsiteX12" fmla="*/ 10757 w 7960658"/>
                <a:gd name="connsiteY12" fmla="*/ 1281365 h 1281365"/>
                <a:gd name="connsiteX13" fmla="*/ 0 w 7960658"/>
                <a:gd name="connsiteY13" fmla="*/ 614391 h 1281365"/>
                <a:gd name="connsiteX0" fmla="*/ 0 w 7960658"/>
                <a:gd name="connsiteY0" fmla="*/ 614390 h 1281364"/>
                <a:gd name="connsiteX1" fmla="*/ 4464423 w 7960658"/>
                <a:gd name="connsiteY1" fmla="*/ 614390 h 1281364"/>
                <a:gd name="connsiteX2" fmla="*/ 4174017 w 7960658"/>
                <a:gd name="connsiteY2" fmla="*/ 297046 h 1281364"/>
                <a:gd name="connsiteX3" fmla="*/ 3545206 w 7960658"/>
                <a:gd name="connsiteY3" fmla="*/ 182598 h 1281364"/>
                <a:gd name="connsiteX4" fmla="*/ 3226783 w 7960658"/>
                <a:gd name="connsiteY4" fmla="*/ 116083 h 1281364"/>
                <a:gd name="connsiteX5" fmla="*/ 4231425 w 7960658"/>
                <a:gd name="connsiteY5" fmla="*/ 12671 h 1281364"/>
                <a:gd name="connsiteX6" fmla="*/ 4893583 w 7960658"/>
                <a:gd name="connsiteY6" fmla="*/ 234305 h 1281364"/>
                <a:gd name="connsiteX7" fmla="*/ 5680037 w 7960658"/>
                <a:gd name="connsiteY7" fmla="*/ 614390 h 1281364"/>
                <a:gd name="connsiteX8" fmla="*/ 7960658 w 7960658"/>
                <a:gd name="connsiteY8" fmla="*/ 614390 h 1281364"/>
                <a:gd name="connsiteX9" fmla="*/ 7960658 w 7960658"/>
                <a:gd name="connsiteY9" fmla="*/ 1281364 h 1281364"/>
                <a:gd name="connsiteX10" fmla="*/ 4830183 w 7960658"/>
                <a:gd name="connsiteY10" fmla="*/ 1281364 h 1281364"/>
                <a:gd name="connsiteX11" fmla="*/ 3657600 w 7960658"/>
                <a:gd name="connsiteY11" fmla="*/ 1281364 h 1281364"/>
                <a:gd name="connsiteX12" fmla="*/ 10757 w 7960658"/>
                <a:gd name="connsiteY12" fmla="*/ 1281364 h 1281364"/>
                <a:gd name="connsiteX13" fmla="*/ 0 w 7960658"/>
                <a:gd name="connsiteY13" fmla="*/ 614390 h 1281364"/>
                <a:gd name="connsiteX0" fmla="*/ 0 w 7960658"/>
                <a:gd name="connsiteY0" fmla="*/ 624954 h 1291928"/>
                <a:gd name="connsiteX1" fmla="*/ 4464423 w 7960658"/>
                <a:gd name="connsiteY1" fmla="*/ 624954 h 1291928"/>
                <a:gd name="connsiteX2" fmla="*/ 4174017 w 7960658"/>
                <a:gd name="connsiteY2" fmla="*/ 307610 h 1291928"/>
                <a:gd name="connsiteX3" fmla="*/ 3545206 w 7960658"/>
                <a:gd name="connsiteY3" fmla="*/ 193162 h 1291928"/>
                <a:gd name="connsiteX4" fmla="*/ 3226783 w 7960658"/>
                <a:gd name="connsiteY4" fmla="*/ 126647 h 1291928"/>
                <a:gd name="connsiteX5" fmla="*/ 4231425 w 7960658"/>
                <a:gd name="connsiteY5" fmla="*/ 23235 h 1291928"/>
                <a:gd name="connsiteX6" fmla="*/ 5680037 w 7960658"/>
                <a:gd name="connsiteY6" fmla="*/ 624954 h 1291928"/>
                <a:gd name="connsiteX7" fmla="*/ 7960658 w 7960658"/>
                <a:gd name="connsiteY7" fmla="*/ 624954 h 1291928"/>
                <a:gd name="connsiteX8" fmla="*/ 7960658 w 7960658"/>
                <a:gd name="connsiteY8" fmla="*/ 1291928 h 1291928"/>
                <a:gd name="connsiteX9" fmla="*/ 4830183 w 7960658"/>
                <a:gd name="connsiteY9" fmla="*/ 1291928 h 1291928"/>
                <a:gd name="connsiteX10" fmla="*/ 3657600 w 7960658"/>
                <a:gd name="connsiteY10" fmla="*/ 1291928 h 1291928"/>
                <a:gd name="connsiteX11" fmla="*/ 10757 w 7960658"/>
                <a:gd name="connsiteY11" fmla="*/ 1291928 h 1291928"/>
                <a:gd name="connsiteX12" fmla="*/ 0 w 7960658"/>
                <a:gd name="connsiteY12" fmla="*/ 624954 h 1291928"/>
                <a:gd name="connsiteX0" fmla="*/ 0 w 7960658"/>
                <a:gd name="connsiteY0" fmla="*/ 525698 h 1192672"/>
                <a:gd name="connsiteX1" fmla="*/ 4464423 w 7960658"/>
                <a:gd name="connsiteY1" fmla="*/ 525698 h 1192672"/>
                <a:gd name="connsiteX2" fmla="*/ 4174017 w 7960658"/>
                <a:gd name="connsiteY2" fmla="*/ 208354 h 1192672"/>
                <a:gd name="connsiteX3" fmla="*/ 3545206 w 7960658"/>
                <a:gd name="connsiteY3" fmla="*/ 93906 h 1192672"/>
                <a:gd name="connsiteX4" fmla="*/ 3226783 w 7960658"/>
                <a:gd name="connsiteY4" fmla="*/ 27391 h 1192672"/>
                <a:gd name="connsiteX5" fmla="*/ 5680037 w 7960658"/>
                <a:gd name="connsiteY5" fmla="*/ 525698 h 1192672"/>
                <a:gd name="connsiteX6" fmla="*/ 7960658 w 7960658"/>
                <a:gd name="connsiteY6" fmla="*/ 525698 h 1192672"/>
                <a:gd name="connsiteX7" fmla="*/ 7960658 w 7960658"/>
                <a:gd name="connsiteY7" fmla="*/ 1192672 h 1192672"/>
                <a:gd name="connsiteX8" fmla="*/ 4830183 w 7960658"/>
                <a:gd name="connsiteY8" fmla="*/ 1192672 h 1192672"/>
                <a:gd name="connsiteX9" fmla="*/ 3657600 w 7960658"/>
                <a:gd name="connsiteY9" fmla="*/ 1192672 h 1192672"/>
                <a:gd name="connsiteX10" fmla="*/ 10757 w 7960658"/>
                <a:gd name="connsiteY10" fmla="*/ 1192672 h 1192672"/>
                <a:gd name="connsiteX11" fmla="*/ 0 w 7960658"/>
                <a:gd name="connsiteY11" fmla="*/ 525698 h 1192672"/>
                <a:gd name="connsiteX0" fmla="*/ 0 w 7960658"/>
                <a:gd name="connsiteY0" fmla="*/ 447110 h 1114084"/>
                <a:gd name="connsiteX1" fmla="*/ 4464423 w 7960658"/>
                <a:gd name="connsiteY1" fmla="*/ 447110 h 1114084"/>
                <a:gd name="connsiteX2" fmla="*/ 4174017 w 7960658"/>
                <a:gd name="connsiteY2" fmla="*/ 129766 h 1114084"/>
                <a:gd name="connsiteX3" fmla="*/ 3545206 w 7960658"/>
                <a:gd name="connsiteY3" fmla="*/ 15318 h 1114084"/>
                <a:gd name="connsiteX4" fmla="*/ 5680037 w 7960658"/>
                <a:gd name="connsiteY4" fmla="*/ 447110 h 1114084"/>
                <a:gd name="connsiteX5" fmla="*/ 7960658 w 7960658"/>
                <a:gd name="connsiteY5" fmla="*/ 447110 h 1114084"/>
                <a:gd name="connsiteX6" fmla="*/ 7960658 w 7960658"/>
                <a:gd name="connsiteY6" fmla="*/ 1114084 h 1114084"/>
                <a:gd name="connsiteX7" fmla="*/ 4830183 w 7960658"/>
                <a:gd name="connsiteY7" fmla="*/ 1114084 h 1114084"/>
                <a:gd name="connsiteX8" fmla="*/ 3657600 w 7960658"/>
                <a:gd name="connsiteY8" fmla="*/ 1114084 h 1114084"/>
                <a:gd name="connsiteX9" fmla="*/ 10757 w 7960658"/>
                <a:gd name="connsiteY9" fmla="*/ 1114084 h 1114084"/>
                <a:gd name="connsiteX10" fmla="*/ 0 w 7960658"/>
                <a:gd name="connsiteY10" fmla="*/ 447110 h 1114084"/>
                <a:gd name="connsiteX0" fmla="*/ 0 w 7960658"/>
                <a:gd name="connsiteY0" fmla="*/ 317344 h 984318"/>
                <a:gd name="connsiteX1" fmla="*/ 4464423 w 7960658"/>
                <a:gd name="connsiteY1" fmla="*/ 317344 h 984318"/>
                <a:gd name="connsiteX2" fmla="*/ 4174017 w 7960658"/>
                <a:gd name="connsiteY2" fmla="*/ 0 h 984318"/>
                <a:gd name="connsiteX3" fmla="*/ 5680037 w 7960658"/>
                <a:gd name="connsiteY3" fmla="*/ 317344 h 984318"/>
                <a:gd name="connsiteX4" fmla="*/ 7960658 w 7960658"/>
                <a:gd name="connsiteY4" fmla="*/ 317344 h 984318"/>
                <a:gd name="connsiteX5" fmla="*/ 7960658 w 7960658"/>
                <a:gd name="connsiteY5" fmla="*/ 984318 h 984318"/>
                <a:gd name="connsiteX6" fmla="*/ 4830183 w 7960658"/>
                <a:gd name="connsiteY6" fmla="*/ 984318 h 984318"/>
                <a:gd name="connsiteX7" fmla="*/ 3657600 w 7960658"/>
                <a:gd name="connsiteY7" fmla="*/ 984318 h 984318"/>
                <a:gd name="connsiteX8" fmla="*/ 10757 w 7960658"/>
                <a:gd name="connsiteY8" fmla="*/ 984318 h 984318"/>
                <a:gd name="connsiteX9" fmla="*/ 0 w 7960658"/>
                <a:gd name="connsiteY9" fmla="*/ 317344 h 984318"/>
                <a:gd name="connsiteX0" fmla="*/ 0 w 7960658"/>
                <a:gd name="connsiteY0" fmla="*/ 0 h 666974"/>
                <a:gd name="connsiteX1" fmla="*/ 4464423 w 7960658"/>
                <a:gd name="connsiteY1" fmla="*/ 0 h 666974"/>
                <a:gd name="connsiteX2" fmla="*/ 5680037 w 7960658"/>
                <a:gd name="connsiteY2" fmla="*/ 0 h 666974"/>
                <a:gd name="connsiteX3" fmla="*/ 7960658 w 7960658"/>
                <a:gd name="connsiteY3" fmla="*/ 0 h 666974"/>
                <a:gd name="connsiteX4" fmla="*/ 7960658 w 7960658"/>
                <a:gd name="connsiteY4" fmla="*/ 666974 h 666974"/>
                <a:gd name="connsiteX5" fmla="*/ 4830183 w 7960658"/>
                <a:gd name="connsiteY5" fmla="*/ 666974 h 666974"/>
                <a:gd name="connsiteX6" fmla="*/ 3657600 w 7960658"/>
                <a:gd name="connsiteY6" fmla="*/ 666974 h 666974"/>
                <a:gd name="connsiteX7" fmla="*/ 10757 w 7960658"/>
                <a:gd name="connsiteY7" fmla="*/ 666974 h 666974"/>
                <a:gd name="connsiteX8" fmla="*/ 0 w 7960658"/>
                <a:gd name="connsiteY8" fmla="*/ 0 h 66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0658" h="666974">
                  <a:moveTo>
                    <a:pt x="0" y="0"/>
                  </a:moveTo>
                  <a:lnTo>
                    <a:pt x="4464423" y="0"/>
                  </a:lnTo>
                  <a:lnTo>
                    <a:pt x="5680037" y="0"/>
                  </a:lnTo>
                  <a:lnTo>
                    <a:pt x="7960658" y="0"/>
                  </a:lnTo>
                  <a:lnTo>
                    <a:pt x="7960658" y="666974"/>
                  </a:lnTo>
                  <a:lnTo>
                    <a:pt x="4830183" y="666974"/>
                  </a:lnTo>
                  <a:lnTo>
                    <a:pt x="3657600" y="666974"/>
                  </a:lnTo>
                  <a:lnTo>
                    <a:pt x="10757" y="6669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382" fontAlgn="ctr">
                <a:buClr>
                  <a:srgbClr val="CC9900"/>
                </a:buClr>
                <a:buSzPct val="60000"/>
                <a:buFont typeface="Wingdings" pitchFamily="2" charset="2"/>
                <a:buChar char="n"/>
                <a:defRPr/>
              </a:pPr>
              <a:endParaRPr lang="en-US" altLang="zh-CN" sz="105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112"/>
            <p:cNvSpPr/>
            <p:nvPr/>
          </p:nvSpPr>
          <p:spPr bwMode="auto">
            <a:xfrm>
              <a:off x="2382" y="5671309"/>
              <a:ext cx="12196763" cy="471815"/>
            </a:xfrm>
            <a:custGeom>
              <a:avLst/>
              <a:gdLst>
                <a:gd name="connsiteX0" fmla="*/ 0 w 7960658"/>
                <a:gd name="connsiteY0" fmla="*/ 935915 h 2011680"/>
                <a:gd name="connsiteX1" fmla="*/ 4464423 w 7960658"/>
                <a:gd name="connsiteY1" fmla="*/ 935915 h 2011680"/>
                <a:gd name="connsiteX2" fmla="*/ 5626249 w 7960658"/>
                <a:gd name="connsiteY2" fmla="*/ 0 h 2011680"/>
                <a:gd name="connsiteX3" fmla="*/ 6831106 w 7960658"/>
                <a:gd name="connsiteY3" fmla="*/ 0 h 2011680"/>
                <a:gd name="connsiteX4" fmla="*/ 5680037 w 7960658"/>
                <a:gd name="connsiteY4" fmla="*/ 935915 h 2011680"/>
                <a:gd name="connsiteX5" fmla="*/ 7960658 w 7960658"/>
                <a:gd name="connsiteY5" fmla="*/ 935915 h 2011680"/>
                <a:gd name="connsiteX6" fmla="*/ 7960658 w 7960658"/>
                <a:gd name="connsiteY6" fmla="*/ 1602889 h 2011680"/>
                <a:gd name="connsiteX7" fmla="*/ 4830183 w 7960658"/>
                <a:gd name="connsiteY7" fmla="*/ 1602889 h 2011680"/>
                <a:gd name="connsiteX8" fmla="*/ 4335331 w 7960658"/>
                <a:gd name="connsiteY8" fmla="*/ 2011680 h 2011680"/>
                <a:gd name="connsiteX9" fmla="*/ 3151990 w 7960658"/>
                <a:gd name="connsiteY9" fmla="*/ 1990165 h 2011680"/>
                <a:gd name="connsiteX10" fmla="*/ 3657600 w 7960658"/>
                <a:gd name="connsiteY10" fmla="*/ 1602889 h 2011680"/>
                <a:gd name="connsiteX11" fmla="*/ 10757 w 7960658"/>
                <a:gd name="connsiteY11" fmla="*/ 1602889 h 2011680"/>
                <a:gd name="connsiteX12" fmla="*/ 0 w 7960658"/>
                <a:gd name="connsiteY12" fmla="*/ 935915 h 2011680"/>
                <a:gd name="connsiteX0" fmla="*/ 0 w 7960658"/>
                <a:gd name="connsiteY0" fmla="*/ 935915 h 1990164"/>
                <a:gd name="connsiteX1" fmla="*/ 4464423 w 7960658"/>
                <a:gd name="connsiteY1" fmla="*/ 935915 h 1990164"/>
                <a:gd name="connsiteX2" fmla="*/ 5626249 w 7960658"/>
                <a:gd name="connsiteY2" fmla="*/ 0 h 1990164"/>
                <a:gd name="connsiteX3" fmla="*/ 6831106 w 7960658"/>
                <a:gd name="connsiteY3" fmla="*/ 0 h 1990164"/>
                <a:gd name="connsiteX4" fmla="*/ 5680037 w 7960658"/>
                <a:gd name="connsiteY4" fmla="*/ 935915 h 1990164"/>
                <a:gd name="connsiteX5" fmla="*/ 7960658 w 7960658"/>
                <a:gd name="connsiteY5" fmla="*/ 935915 h 1990164"/>
                <a:gd name="connsiteX6" fmla="*/ 7960658 w 7960658"/>
                <a:gd name="connsiteY6" fmla="*/ 1602889 h 1990164"/>
                <a:gd name="connsiteX7" fmla="*/ 4830183 w 7960658"/>
                <a:gd name="connsiteY7" fmla="*/ 1602889 h 1990164"/>
                <a:gd name="connsiteX8" fmla="*/ 4665428 w 7960658"/>
                <a:gd name="connsiteY8" fmla="*/ 1779007 h 1990164"/>
                <a:gd name="connsiteX9" fmla="*/ 3151990 w 7960658"/>
                <a:gd name="connsiteY9" fmla="*/ 1990165 h 1990164"/>
                <a:gd name="connsiteX10" fmla="*/ 3657600 w 7960658"/>
                <a:gd name="connsiteY10" fmla="*/ 1602889 h 1990164"/>
                <a:gd name="connsiteX11" fmla="*/ 10757 w 7960658"/>
                <a:gd name="connsiteY11" fmla="*/ 1602889 h 1990164"/>
                <a:gd name="connsiteX12" fmla="*/ 0 w 7960658"/>
                <a:gd name="connsiteY12" fmla="*/ 935915 h 1990164"/>
                <a:gd name="connsiteX0" fmla="*/ 0 w 7960658"/>
                <a:gd name="connsiteY0" fmla="*/ 935915 h 1990165"/>
                <a:gd name="connsiteX1" fmla="*/ 4464423 w 7960658"/>
                <a:gd name="connsiteY1" fmla="*/ 935915 h 1990165"/>
                <a:gd name="connsiteX2" fmla="*/ 5626249 w 7960658"/>
                <a:gd name="connsiteY2" fmla="*/ 0 h 1990165"/>
                <a:gd name="connsiteX3" fmla="*/ 6831106 w 7960658"/>
                <a:gd name="connsiteY3" fmla="*/ 0 h 1990165"/>
                <a:gd name="connsiteX4" fmla="*/ 5680037 w 7960658"/>
                <a:gd name="connsiteY4" fmla="*/ 935915 h 1990165"/>
                <a:gd name="connsiteX5" fmla="*/ 7960658 w 7960658"/>
                <a:gd name="connsiteY5" fmla="*/ 935915 h 1990165"/>
                <a:gd name="connsiteX6" fmla="*/ 7960658 w 7960658"/>
                <a:gd name="connsiteY6" fmla="*/ 1602889 h 1990165"/>
                <a:gd name="connsiteX7" fmla="*/ 4830183 w 7960658"/>
                <a:gd name="connsiteY7" fmla="*/ 1602889 h 1990165"/>
                <a:gd name="connsiteX8" fmla="*/ 3151990 w 7960658"/>
                <a:gd name="connsiteY8" fmla="*/ 1990165 h 1990165"/>
                <a:gd name="connsiteX9" fmla="*/ 3657600 w 7960658"/>
                <a:gd name="connsiteY9" fmla="*/ 1602889 h 1990165"/>
                <a:gd name="connsiteX10" fmla="*/ 10757 w 7960658"/>
                <a:gd name="connsiteY10" fmla="*/ 1602889 h 1990165"/>
                <a:gd name="connsiteX11" fmla="*/ 0 w 7960658"/>
                <a:gd name="connsiteY11" fmla="*/ 935915 h 1990165"/>
                <a:gd name="connsiteX0" fmla="*/ 0 w 7960658"/>
                <a:gd name="connsiteY0" fmla="*/ 935915 h 1602889"/>
                <a:gd name="connsiteX1" fmla="*/ 4464423 w 7960658"/>
                <a:gd name="connsiteY1" fmla="*/ 935915 h 1602889"/>
                <a:gd name="connsiteX2" fmla="*/ 5626249 w 7960658"/>
                <a:gd name="connsiteY2" fmla="*/ 0 h 1602889"/>
                <a:gd name="connsiteX3" fmla="*/ 6831106 w 7960658"/>
                <a:gd name="connsiteY3" fmla="*/ 0 h 1602889"/>
                <a:gd name="connsiteX4" fmla="*/ 5680037 w 7960658"/>
                <a:gd name="connsiteY4" fmla="*/ 935915 h 1602889"/>
                <a:gd name="connsiteX5" fmla="*/ 7960658 w 7960658"/>
                <a:gd name="connsiteY5" fmla="*/ 935915 h 1602889"/>
                <a:gd name="connsiteX6" fmla="*/ 7960658 w 7960658"/>
                <a:gd name="connsiteY6" fmla="*/ 1602889 h 1602889"/>
                <a:gd name="connsiteX7" fmla="*/ 4830183 w 7960658"/>
                <a:gd name="connsiteY7" fmla="*/ 1602889 h 1602889"/>
                <a:gd name="connsiteX8" fmla="*/ 3657600 w 7960658"/>
                <a:gd name="connsiteY8" fmla="*/ 1602889 h 1602889"/>
                <a:gd name="connsiteX9" fmla="*/ 10757 w 7960658"/>
                <a:gd name="connsiteY9" fmla="*/ 1602889 h 1602889"/>
                <a:gd name="connsiteX10" fmla="*/ 0 w 7960658"/>
                <a:gd name="connsiteY10" fmla="*/ 935915 h 1602889"/>
                <a:gd name="connsiteX0" fmla="*/ 0 w 7960658"/>
                <a:gd name="connsiteY0" fmla="*/ 935915 h 1602889"/>
                <a:gd name="connsiteX1" fmla="*/ 4464423 w 7960658"/>
                <a:gd name="connsiteY1" fmla="*/ 935915 h 1602889"/>
                <a:gd name="connsiteX2" fmla="*/ 4977730 w 7960658"/>
                <a:gd name="connsiteY2" fmla="*/ 372971 h 1602889"/>
                <a:gd name="connsiteX3" fmla="*/ 5626249 w 7960658"/>
                <a:gd name="connsiteY3" fmla="*/ 0 h 1602889"/>
                <a:gd name="connsiteX4" fmla="*/ 6831106 w 7960658"/>
                <a:gd name="connsiteY4" fmla="*/ 0 h 1602889"/>
                <a:gd name="connsiteX5" fmla="*/ 5680037 w 7960658"/>
                <a:gd name="connsiteY5" fmla="*/ 935915 h 1602889"/>
                <a:gd name="connsiteX6" fmla="*/ 7960658 w 7960658"/>
                <a:gd name="connsiteY6" fmla="*/ 935915 h 1602889"/>
                <a:gd name="connsiteX7" fmla="*/ 7960658 w 7960658"/>
                <a:gd name="connsiteY7" fmla="*/ 1602889 h 1602889"/>
                <a:gd name="connsiteX8" fmla="*/ 4830183 w 7960658"/>
                <a:gd name="connsiteY8" fmla="*/ 1602889 h 1602889"/>
                <a:gd name="connsiteX9" fmla="*/ 3657600 w 7960658"/>
                <a:gd name="connsiteY9" fmla="*/ 1602889 h 1602889"/>
                <a:gd name="connsiteX10" fmla="*/ 10757 w 7960658"/>
                <a:gd name="connsiteY10" fmla="*/ 1602889 h 1602889"/>
                <a:gd name="connsiteX11" fmla="*/ 0 w 7960658"/>
                <a:gd name="connsiteY11" fmla="*/ 935915 h 1602889"/>
                <a:gd name="connsiteX0" fmla="*/ 0 w 7960658"/>
                <a:gd name="connsiteY0" fmla="*/ 1026399 h 1693373"/>
                <a:gd name="connsiteX1" fmla="*/ 4464423 w 7960658"/>
                <a:gd name="connsiteY1" fmla="*/ 1026399 h 1693373"/>
                <a:gd name="connsiteX2" fmla="*/ 4977730 w 7960658"/>
                <a:gd name="connsiteY2" fmla="*/ 463455 h 1693373"/>
                <a:gd name="connsiteX3" fmla="*/ 4535495 w 7960658"/>
                <a:gd name="connsiteY3" fmla="*/ 0 h 1693373"/>
                <a:gd name="connsiteX4" fmla="*/ 6831106 w 7960658"/>
                <a:gd name="connsiteY4" fmla="*/ 90484 h 1693373"/>
                <a:gd name="connsiteX5" fmla="*/ 5680037 w 7960658"/>
                <a:gd name="connsiteY5" fmla="*/ 1026399 h 1693373"/>
                <a:gd name="connsiteX6" fmla="*/ 7960658 w 7960658"/>
                <a:gd name="connsiteY6" fmla="*/ 1026399 h 1693373"/>
                <a:gd name="connsiteX7" fmla="*/ 7960658 w 7960658"/>
                <a:gd name="connsiteY7" fmla="*/ 1693373 h 1693373"/>
                <a:gd name="connsiteX8" fmla="*/ 4830183 w 7960658"/>
                <a:gd name="connsiteY8" fmla="*/ 1693373 h 1693373"/>
                <a:gd name="connsiteX9" fmla="*/ 3657600 w 7960658"/>
                <a:gd name="connsiteY9" fmla="*/ 1693373 h 1693373"/>
                <a:gd name="connsiteX10" fmla="*/ 10757 w 7960658"/>
                <a:gd name="connsiteY10" fmla="*/ 1693373 h 1693373"/>
                <a:gd name="connsiteX11" fmla="*/ 0 w 7960658"/>
                <a:gd name="connsiteY11" fmla="*/ 1026399 h 1693373"/>
                <a:gd name="connsiteX0" fmla="*/ 0 w 7960658"/>
                <a:gd name="connsiteY0" fmla="*/ 1026399 h 1693373"/>
                <a:gd name="connsiteX1" fmla="*/ 4464423 w 7960658"/>
                <a:gd name="connsiteY1" fmla="*/ 1026399 h 1693373"/>
                <a:gd name="connsiteX2" fmla="*/ 4977730 w 7960658"/>
                <a:gd name="connsiteY2" fmla="*/ 463455 h 1693373"/>
                <a:gd name="connsiteX3" fmla="*/ 4535495 w 7960658"/>
                <a:gd name="connsiteY3" fmla="*/ 0 h 1693373"/>
                <a:gd name="connsiteX4" fmla="*/ 5898225 w 7960658"/>
                <a:gd name="connsiteY4" fmla="*/ 90484 h 1693373"/>
                <a:gd name="connsiteX5" fmla="*/ 5680037 w 7960658"/>
                <a:gd name="connsiteY5" fmla="*/ 1026399 h 1693373"/>
                <a:gd name="connsiteX6" fmla="*/ 7960658 w 7960658"/>
                <a:gd name="connsiteY6" fmla="*/ 1026399 h 1693373"/>
                <a:gd name="connsiteX7" fmla="*/ 7960658 w 7960658"/>
                <a:gd name="connsiteY7" fmla="*/ 1693373 h 1693373"/>
                <a:gd name="connsiteX8" fmla="*/ 4830183 w 7960658"/>
                <a:gd name="connsiteY8" fmla="*/ 1693373 h 1693373"/>
                <a:gd name="connsiteX9" fmla="*/ 3657600 w 7960658"/>
                <a:gd name="connsiteY9" fmla="*/ 1693373 h 1693373"/>
                <a:gd name="connsiteX10" fmla="*/ 10757 w 7960658"/>
                <a:gd name="connsiteY10" fmla="*/ 1693373 h 1693373"/>
                <a:gd name="connsiteX11" fmla="*/ 0 w 7960658"/>
                <a:gd name="connsiteY11" fmla="*/ 1026399 h 1693373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977730 w 7960658"/>
                <a:gd name="connsiteY2" fmla="*/ 507833 h 1737751"/>
                <a:gd name="connsiteX3" fmla="*/ 4535495 w 7960658"/>
                <a:gd name="connsiteY3" fmla="*/ 44378 h 1737751"/>
                <a:gd name="connsiteX4" fmla="*/ 5898225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977730 w 7960658"/>
                <a:gd name="connsiteY2" fmla="*/ 507833 h 1737751"/>
                <a:gd name="connsiteX3" fmla="*/ 4535495 w 7960658"/>
                <a:gd name="connsiteY3" fmla="*/ 44378 h 1737751"/>
                <a:gd name="connsiteX4" fmla="*/ 5898225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776802 w 7960658"/>
                <a:gd name="connsiteY2" fmla="*/ 365644 h 1737751"/>
                <a:gd name="connsiteX3" fmla="*/ 4535495 w 7960658"/>
                <a:gd name="connsiteY3" fmla="*/ 44378 h 1737751"/>
                <a:gd name="connsiteX4" fmla="*/ 5898225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70777 h 1737751"/>
                <a:gd name="connsiteX1" fmla="*/ 4464423 w 7960658"/>
                <a:gd name="connsiteY1" fmla="*/ 1070777 h 1737751"/>
                <a:gd name="connsiteX2" fmla="*/ 4776802 w 7960658"/>
                <a:gd name="connsiteY2" fmla="*/ 365644 h 1737751"/>
                <a:gd name="connsiteX3" fmla="*/ 4535495 w 7960658"/>
                <a:gd name="connsiteY3" fmla="*/ 44378 h 1737751"/>
                <a:gd name="connsiteX4" fmla="*/ 5912577 w 7960658"/>
                <a:gd name="connsiteY4" fmla="*/ 134862 h 1737751"/>
                <a:gd name="connsiteX5" fmla="*/ 5680037 w 7960658"/>
                <a:gd name="connsiteY5" fmla="*/ 1070777 h 1737751"/>
                <a:gd name="connsiteX6" fmla="*/ 7960658 w 7960658"/>
                <a:gd name="connsiteY6" fmla="*/ 1070777 h 1737751"/>
                <a:gd name="connsiteX7" fmla="*/ 7960658 w 7960658"/>
                <a:gd name="connsiteY7" fmla="*/ 1737751 h 1737751"/>
                <a:gd name="connsiteX8" fmla="*/ 4830183 w 7960658"/>
                <a:gd name="connsiteY8" fmla="*/ 1737751 h 1737751"/>
                <a:gd name="connsiteX9" fmla="*/ 3657600 w 7960658"/>
                <a:gd name="connsiteY9" fmla="*/ 1737751 h 1737751"/>
                <a:gd name="connsiteX10" fmla="*/ 10757 w 7960658"/>
                <a:gd name="connsiteY10" fmla="*/ 1737751 h 1737751"/>
                <a:gd name="connsiteX11" fmla="*/ 0 w 7960658"/>
                <a:gd name="connsiteY11" fmla="*/ 1070777 h 1737751"/>
                <a:gd name="connsiteX0" fmla="*/ 0 w 7960658"/>
                <a:gd name="connsiteY0" fmla="*/ 1094855 h 1761829"/>
                <a:gd name="connsiteX1" fmla="*/ 4464423 w 7960658"/>
                <a:gd name="connsiteY1" fmla="*/ 1094855 h 1761829"/>
                <a:gd name="connsiteX2" fmla="*/ 4776802 w 7960658"/>
                <a:gd name="connsiteY2" fmla="*/ 389722 h 1761829"/>
                <a:gd name="connsiteX3" fmla="*/ 4535495 w 7960658"/>
                <a:gd name="connsiteY3" fmla="*/ 68456 h 1761829"/>
                <a:gd name="connsiteX4" fmla="*/ 5367200 w 7960658"/>
                <a:gd name="connsiteY4" fmla="*/ 107235 h 1761829"/>
                <a:gd name="connsiteX5" fmla="*/ 5680037 w 7960658"/>
                <a:gd name="connsiteY5" fmla="*/ 1094855 h 1761829"/>
                <a:gd name="connsiteX6" fmla="*/ 7960658 w 7960658"/>
                <a:gd name="connsiteY6" fmla="*/ 1094855 h 1761829"/>
                <a:gd name="connsiteX7" fmla="*/ 7960658 w 7960658"/>
                <a:gd name="connsiteY7" fmla="*/ 1761829 h 1761829"/>
                <a:gd name="connsiteX8" fmla="*/ 4830183 w 7960658"/>
                <a:gd name="connsiteY8" fmla="*/ 1761829 h 1761829"/>
                <a:gd name="connsiteX9" fmla="*/ 3657600 w 7960658"/>
                <a:gd name="connsiteY9" fmla="*/ 1761829 h 1761829"/>
                <a:gd name="connsiteX10" fmla="*/ 10757 w 7960658"/>
                <a:gd name="connsiteY10" fmla="*/ 1761829 h 1761829"/>
                <a:gd name="connsiteX11" fmla="*/ 0 w 7960658"/>
                <a:gd name="connsiteY11" fmla="*/ 1094855 h 1761829"/>
                <a:gd name="connsiteX0" fmla="*/ 0 w 7960658"/>
                <a:gd name="connsiteY0" fmla="*/ 1094855 h 1761829"/>
                <a:gd name="connsiteX1" fmla="*/ 4464423 w 7960658"/>
                <a:gd name="connsiteY1" fmla="*/ 1094855 h 1761829"/>
                <a:gd name="connsiteX2" fmla="*/ 4317537 w 7960658"/>
                <a:gd name="connsiteY2" fmla="*/ 376796 h 1761829"/>
                <a:gd name="connsiteX3" fmla="*/ 4535495 w 7960658"/>
                <a:gd name="connsiteY3" fmla="*/ 68456 h 1761829"/>
                <a:gd name="connsiteX4" fmla="*/ 5367200 w 7960658"/>
                <a:gd name="connsiteY4" fmla="*/ 107235 h 1761829"/>
                <a:gd name="connsiteX5" fmla="*/ 5680037 w 7960658"/>
                <a:gd name="connsiteY5" fmla="*/ 1094855 h 1761829"/>
                <a:gd name="connsiteX6" fmla="*/ 7960658 w 7960658"/>
                <a:gd name="connsiteY6" fmla="*/ 1094855 h 1761829"/>
                <a:gd name="connsiteX7" fmla="*/ 7960658 w 7960658"/>
                <a:gd name="connsiteY7" fmla="*/ 1761829 h 1761829"/>
                <a:gd name="connsiteX8" fmla="*/ 4830183 w 7960658"/>
                <a:gd name="connsiteY8" fmla="*/ 1761829 h 1761829"/>
                <a:gd name="connsiteX9" fmla="*/ 3657600 w 7960658"/>
                <a:gd name="connsiteY9" fmla="*/ 1761829 h 1761829"/>
                <a:gd name="connsiteX10" fmla="*/ 10757 w 7960658"/>
                <a:gd name="connsiteY10" fmla="*/ 1761829 h 1761829"/>
                <a:gd name="connsiteX11" fmla="*/ 0 w 7960658"/>
                <a:gd name="connsiteY11" fmla="*/ 1094855 h 1761829"/>
                <a:gd name="connsiteX0" fmla="*/ 0 w 7960658"/>
                <a:gd name="connsiteY0" fmla="*/ 1094856 h 1761830"/>
                <a:gd name="connsiteX1" fmla="*/ 4464423 w 7960658"/>
                <a:gd name="connsiteY1" fmla="*/ 1094856 h 1761830"/>
                <a:gd name="connsiteX2" fmla="*/ 4317537 w 7960658"/>
                <a:gd name="connsiteY2" fmla="*/ 376797 h 1761830"/>
                <a:gd name="connsiteX3" fmla="*/ 3731782 w 7960658"/>
                <a:gd name="connsiteY3" fmla="*/ 68456 h 1761830"/>
                <a:gd name="connsiteX4" fmla="*/ 5367200 w 7960658"/>
                <a:gd name="connsiteY4" fmla="*/ 107236 h 1761830"/>
                <a:gd name="connsiteX5" fmla="*/ 5680037 w 7960658"/>
                <a:gd name="connsiteY5" fmla="*/ 1094856 h 1761830"/>
                <a:gd name="connsiteX6" fmla="*/ 7960658 w 7960658"/>
                <a:gd name="connsiteY6" fmla="*/ 1094856 h 1761830"/>
                <a:gd name="connsiteX7" fmla="*/ 7960658 w 7960658"/>
                <a:gd name="connsiteY7" fmla="*/ 1761830 h 1761830"/>
                <a:gd name="connsiteX8" fmla="*/ 4830183 w 7960658"/>
                <a:gd name="connsiteY8" fmla="*/ 1761830 h 1761830"/>
                <a:gd name="connsiteX9" fmla="*/ 3657600 w 7960658"/>
                <a:gd name="connsiteY9" fmla="*/ 1761830 h 1761830"/>
                <a:gd name="connsiteX10" fmla="*/ 10757 w 7960658"/>
                <a:gd name="connsiteY10" fmla="*/ 1761830 h 1761830"/>
                <a:gd name="connsiteX11" fmla="*/ 0 w 7960658"/>
                <a:gd name="connsiteY11" fmla="*/ 1094856 h 1761830"/>
                <a:gd name="connsiteX0" fmla="*/ 0 w 7960658"/>
                <a:gd name="connsiteY0" fmla="*/ 1094856 h 1761830"/>
                <a:gd name="connsiteX1" fmla="*/ 4464423 w 7960658"/>
                <a:gd name="connsiteY1" fmla="*/ 1094856 h 1761830"/>
                <a:gd name="connsiteX2" fmla="*/ 4217073 w 7960658"/>
                <a:gd name="connsiteY2" fmla="*/ 751660 h 1761830"/>
                <a:gd name="connsiteX3" fmla="*/ 3731782 w 7960658"/>
                <a:gd name="connsiteY3" fmla="*/ 68456 h 1761830"/>
                <a:gd name="connsiteX4" fmla="*/ 5367200 w 7960658"/>
                <a:gd name="connsiteY4" fmla="*/ 107236 h 1761830"/>
                <a:gd name="connsiteX5" fmla="*/ 5680037 w 7960658"/>
                <a:gd name="connsiteY5" fmla="*/ 1094856 h 1761830"/>
                <a:gd name="connsiteX6" fmla="*/ 7960658 w 7960658"/>
                <a:gd name="connsiteY6" fmla="*/ 1094856 h 1761830"/>
                <a:gd name="connsiteX7" fmla="*/ 7960658 w 7960658"/>
                <a:gd name="connsiteY7" fmla="*/ 1761830 h 1761830"/>
                <a:gd name="connsiteX8" fmla="*/ 4830183 w 7960658"/>
                <a:gd name="connsiteY8" fmla="*/ 1761830 h 1761830"/>
                <a:gd name="connsiteX9" fmla="*/ 3657600 w 7960658"/>
                <a:gd name="connsiteY9" fmla="*/ 1761830 h 1761830"/>
                <a:gd name="connsiteX10" fmla="*/ 10757 w 7960658"/>
                <a:gd name="connsiteY10" fmla="*/ 1761830 h 1761830"/>
                <a:gd name="connsiteX11" fmla="*/ 0 w 7960658"/>
                <a:gd name="connsiteY11" fmla="*/ 1094856 h 1761830"/>
                <a:gd name="connsiteX0" fmla="*/ 0 w 7960658"/>
                <a:gd name="connsiteY0" fmla="*/ 999386 h 1666360"/>
                <a:gd name="connsiteX1" fmla="*/ 4464423 w 7960658"/>
                <a:gd name="connsiteY1" fmla="*/ 999386 h 1666360"/>
                <a:gd name="connsiteX2" fmla="*/ 4217073 w 7960658"/>
                <a:gd name="connsiteY2" fmla="*/ 656190 h 1666360"/>
                <a:gd name="connsiteX3" fmla="*/ 3186405 w 7960658"/>
                <a:gd name="connsiteY3" fmla="*/ 451258 h 1666360"/>
                <a:gd name="connsiteX4" fmla="*/ 5367200 w 7960658"/>
                <a:gd name="connsiteY4" fmla="*/ 11766 h 1666360"/>
                <a:gd name="connsiteX5" fmla="*/ 5680037 w 7960658"/>
                <a:gd name="connsiteY5" fmla="*/ 999386 h 1666360"/>
                <a:gd name="connsiteX6" fmla="*/ 7960658 w 7960658"/>
                <a:gd name="connsiteY6" fmla="*/ 999386 h 1666360"/>
                <a:gd name="connsiteX7" fmla="*/ 7960658 w 7960658"/>
                <a:gd name="connsiteY7" fmla="*/ 1666360 h 1666360"/>
                <a:gd name="connsiteX8" fmla="*/ 4830183 w 7960658"/>
                <a:gd name="connsiteY8" fmla="*/ 1666360 h 1666360"/>
                <a:gd name="connsiteX9" fmla="*/ 3657600 w 7960658"/>
                <a:gd name="connsiteY9" fmla="*/ 1666360 h 1666360"/>
                <a:gd name="connsiteX10" fmla="*/ 10757 w 7960658"/>
                <a:gd name="connsiteY10" fmla="*/ 1666360 h 1666360"/>
                <a:gd name="connsiteX11" fmla="*/ 0 w 7960658"/>
                <a:gd name="connsiteY11" fmla="*/ 999386 h 1666360"/>
                <a:gd name="connsiteX0" fmla="*/ 0 w 7960658"/>
                <a:gd name="connsiteY0" fmla="*/ 576085 h 1243059"/>
                <a:gd name="connsiteX1" fmla="*/ 4464423 w 7960658"/>
                <a:gd name="connsiteY1" fmla="*/ 576085 h 1243059"/>
                <a:gd name="connsiteX2" fmla="*/ 4217073 w 7960658"/>
                <a:gd name="connsiteY2" fmla="*/ 232889 h 1243059"/>
                <a:gd name="connsiteX3" fmla="*/ 3186405 w 7960658"/>
                <a:gd name="connsiteY3" fmla="*/ 27957 h 1243059"/>
                <a:gd name="connsiteX4" fmla="*/ 5223680 w 7960658"/>
                <a:gd name="connsiteY4" fmla="*/ 105516 h 1243059"/>
                <a:gd name="connsiteX5" fmla="*/ 5680037 w 7960658"/>
                <a:gd name="connsiteY5" fmla="*/ 576085 h 1243059"/>
                <a:gd name="connsiteX6" fmla="*/ 7960658 w 7960658"/>
                <a:gd name="connsiteY6" fmla="*/ 576085 h 1243059"/>
                <a:gd name="connsiteX7" fmla="*/ 7960658 w 7960658"/>
                <a:gd name="connsiteY7" fmla="*/ 1243059 h 1243059"/>
                <a:gd name="connsiteX8" fmla="*/ 4830183 w 7960658"/>
                <a:gd name="connsiteY8" fmla="*/ 1243059 h 1243059"/>
                <a:gd name="connsiteX9" fmla="*/ 3657600 w 7960658"/>
                <a:gd name="connsiteY9" fmla="*/ 1243059 h 1243059"/>
                <a:gd name="connsiteX10" fmla="*/ 10757 w 7960658"/>
                <a:gd name="connsiteY10" fmla="*/ 1243059 h 1243059"/>
                <a:gd name="connsiteX11" fmla="*/ 0 w 7960658"/>
                <a:gd name="connsiteY11" fmla="*/ 576085 h 1243059"/>
                <a:gd name="connsiteX0" fmla="*/ 0 w 7960658"/>
                <a:gd name="connsiteY0" fmla="*/ 620115 h 1287089"/>
                <a:gd name="connsiteX1" fmla="*/ 4464423 w 7960658"/>
                <a:gd name="connsiteY1" fmla="*/ 620115 h 1287089"/>
                <a:gd name="connsiteX2" fmla="*/ 4217073 w 7960658"/>
                <a:gd name="connsiteY2" fmla="*/ 276919 h 1287089"/>
                <a:gd name="connsiteX3" fmla="*/ 3717430 w 7960658"/>
                <a:gd name="connsiteY3" fmla="*/ 20282 h 1287089"/>
                <a:gd name="connsiteX4" fmla="*/ 5223680 w 7960658"/>
                <a:gd name="connsiteY4" fmla="*/ 149546 h 1287089"/>
                <a:gd name="connsiteX5" fmla="*/ 5680037 w 7960658"/>
                <a:gd name="connsiteY5" fmla="*/ 620115 h 1287089"/>
                <a:gd name="connsiteX6" fmla="*/ 7960658 w 7960658"/>
                <a:gd name="connsiteY6" fmla="*/ 620115 h 1287089"/>
                <a:gd name="connsiteX7" fmla="*/ 7960658 w 7960658"/>
                <a:gd name="connsiteY7" fmla="*/ 1287089 h 1287089"/>
                <a:gd name="connsiteX8" fmla="*/ 4830183 w 7960658"/>
                <a:gd name="connsiteY8" fmla="*/ 1287089 h 1287089"/>
                <a:gd name="connsiteX9" fmla="*/ 3657600 w 7960658"/>
                <a:gd name="connsiteY9" fmla="*/ 1287089 h 1287089"/>
                <a:gd name="connsiteX10" fmla="*/ 10757 w 7960658"/>
                <a:gd name="connsiteY10" fmla="*/ 1287089 h 1287089"/>
                <a:gd name="connsiteX11" fmla="*/ 0 w 7960658"/>
                <a:gd name="connsiteY11" fmla="*/ 620115 h 1287089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6587 h 1413561"/>
                <a:gd name="connsiteX1" fmla="*/ 4464423 w 7960658"/>
                <a:gd name="connsiteY1" fmla="*/ 746587 h 1413561"/>
                <a:gd name="connsiteX2" fmla="*/ 4217073 w 7960658"/>
                <a:gd name="connsiteY2" fmla="*/ 403391 h 1413561"/>
                <a:gd name="connsiteX3" fmla="*/ 3717430 w 7960658"/>
                <a:gd name="connsiteY3" fmla="*/ 146754 h 1413561"/>
                <a:gd name="connsiteX4" fmla="*/ 4217073 w 7960658"/>
                <a:gd name="connsiteY4" fmla="*/ 2679 h 1413561"/>
                <a:gd name="connsiteX5" fmla="*/ 5223680 w 7960658"/>
                <a:gd name="connsiteY5" fmla="*/ 276018 h 1413561"/>
                <a:gd name="connsiteX6" fmla="*/ 5680037 w 7960658"/>
                <a:gd name="connsiteY6" fmla="*/ 746587 h 1413561"/>
                <a:gd name="connsiteX7" fmla="*/ 7960658 w 7960658"/>
                <a:gd name="connsiteY7" fmla="*/ 746587 h 1413561"/>
                <a:gd name="connsiteX8" fmla="*/ 7960658 w 7960658"/>
                <a:gd name="connsiteY8" fmla="*/ 1413561 h 1413561"/>
                <a:gd name="connsiteX9" fmla="*/ 4830183 w 7960658"/>
                <a:gd name="connsiteY9" fmla="*/ 1413561 h 1413561"/>
                <a:gd name="connsiteX10" fmla="*/ 3657600 w 7960658"/>
                <a:gd name="connsiteY10" fmla="*/ 1413561 h 1413561"/>
                <a:gd name="connsiteX11" fmla="*/ 10757 w 7960658"/>
                <a:gd name="connsiteY11" fmla="*/ 1413561 h 1413561"/>
                <a:gd name="connsiteX12" fmla="*/ 0 w 7960658"/>
                <a:gd name="connsiteY12" fmla="*/ 746587 h 1413561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217073 w 7960658"/>
                <a:gd name="connsiteY2" fmla="*/ 400712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223680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217073 w 7960658"/>
                <a:gd name="connsiteY2" fmla="*/ 400712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223680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217073 w 7960658"/>
                <a:gd name="connsiteY2" fmla="*/ 400712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360593 w 7960658"/>
                <a:gd name="connsiteY2" fmla="*/ 323154 h 1410882"/>
                <a:gd name="connsiteX3" fmla="*/ 3717430 w 7960658"/>
                <a:gd name="connsiteY3" fmla="*/ 144075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360593 w 7960658"/>
                <a:gd name="connsiteY2" fmla="*/ 323154 h 1410882"/>
                <a:gd name="connsiteX3" fmla="*/ 3545206 w 7960658"/>
                <a:gd name="connsiteY3" fmla="*/ 234559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743908 h 1410882"/>
                <a:gd name="connsiteX1" fmla="*/ 4464423 w 7960658"/>
                <a:gd name="connsiteY1" fmla="*/ 743908 h 1410882"/>
                <a:gd name="connsiteX2" fmla="*/ 4174017 w 7960658"/>
                <a:gd name="connsiteY2" fmla="*/ 426564 h 1410882"/>
                <a:gd name="connsiteX3" fmla="*/ 3545206 w 7960658"/>
                <a:gd name="connsiteY3" fmla="*/ 234559 h 1410882"/>
                <a:gd name="connsiteX4" fmla="*/ 4217073 w 7960658"/>
                <a:gd name="connsiteY4" fmla="*/ 0 h 1410882"/>
                <a:gd name="connsiteX5" fmla="*/ 5037103 w 7960658"/>
                <a:gd name="connsiteY5" fmla="*/ 273339 h 1410882"/>
                <a:gd name="connsiteX6" fmla="*/ 5680037 w 7960658"/>
                <a:gd name="connsiteY6" fmla="*/ 743908 h 1410882"/>
                <a:gd name="connsiteX7" fmla="*/ 7960658 w 7960658"/>
                <a:gd name="connsiteY7" fmla="*/ 743908 h 1410882"/>
                <a:gd name="connsiteX8" fmla="*/ 7960658 w 7960658"/>
                <a:gd name="connsiteY8" fmla="*/ 1410882 h 1410882"/>
                <a:gd name="connsiteX9" fmla="*/ 4830183 w 7960658"/>
                <a:gd name="connsiteY9" fmla="*/ 1410882 h 1410882"/>
                <a:gd name="connsiteX10" fmla="*/ 3657600 w 7960658"/>
                <a:gd name="connsiteY10" fmla="*/ 1410882 h 1410882"/>
                <a:gd name="connsiteX11" fmla="*/ 10757 w 7960658"/>
                <a:gd name="connsiteY11" fmla="*/ 1410882 h 1410882"/>
                <a:gd name="connsiteX12" fmla="*/ 0 w 7960658"/>
                <a:gd name="connsiteY12" fmla="*/ 743908 h 1410882"/>
                <a:gd name="connsiteX0" fmla="*/ 0 w 7960658"/>
                <a:gd name="connsiteY0" fmla="*/ 601719 h 1268693"/>
                <a:gd name="connsiteX1" fmla="*/ 4464423 w 7960658"/>
                <a:gd name="connsiteY1" fmla="*/ 601719 h 1268693"/>
                <a:gd name="connsiteX2" fmla="*/ 4174017 w 7960658"/>
                <a:gd name="connsiteY2" fmla="*/ 284375 h 1268693"/>
                <a:gd name="connsiteX3" fmla="*/ 3545206 w 7960658"/>
                <a:gd name="connsiteY3" fmla="*/ 92370 h 1268693"/>
                <a:gd name="connsiteX4" fmla="*/ 4145313 w 7960658"/>
                <a:gd name="connsiteY4" fmla="*/ 0 h 1268693"/>
                <a:gd name="connsiteX5" fmla="*/ 5037103 w 7960658"/>
                <a:gd name="connsiteY5" fmla="*/ 131150 h 1268693"/>
                <a:gd name="connsiteX6" fmla="*/ 5680037 w 7960658"/>
                <a:gd name="connsiteY6" fmla="*/ 601719 h 1268693"/>
                <a:gd name="connsiteX7" fmla="*/ 7960658 w 7960658"/>
                <a:gd name="connsiteY7" fmla="*/ 601719 h 1268693"/>
                <a:gd name="connsiteX8" fmla="*/ 7960658 w 7960658"/>
                <a:gd name="connsiteY8" fmla="*/ 1268693 h 1268693"/>
                <a:gd name="connsiteX9" fmla="*/ 4830183 w 7960658"/>
                <a:gd name="connsiteY9" fmla="*/ 1268693 h 1268693"/>
                <a:gd name="connsiteX10" fmla="*/ 3657600 w 7960658"/>
                <a:gd name="connsiteY10" fmla="*/ 1268693 h 1268693"/>
                <a:gd name="connsiteX11" fmla="*/ 10757 w 7960658"/>
                <a:gd name="connsiteY11" fmla="*/ 1268693 h 1268693"/>
                <a:gd name="connsiteX12" fmla="*/ 0 w 7960658"/>
                <a:gd name="connsiteY12" fmla="*/ 601719 h 1268693"/>
                <a:gd name="connsiteX0" fmla="*/ 0 w 7960658"/>
                <a:gd name="connsiteY0" fmla="*/ 601719 h 1268693"/>
                <a:gd name="connsiteX1" fmla="*/ 4464423 w 7960658"/>
                <a:gd name="connsiteY1" fmla="*/ 601719 h 1268693"/>
                <a:gd name="connsiteX2" fmla="*/ 4174017 w 7960658"/>
                <a:gd name="connsiteY2" fmla="*/ 284375 h 1268693"/>
                <a:gd name="connsiteX3" fmla="*/ 3545206 w 7960658"/>
                <a:gd name="connsiteY3" fmla="*/ 92370 h 1268693"/>
                <a:gd name="connsiteX4" fmla="*/ 4145313 w 7960658"/>
                <a:gd name="connsiteY4" fmla="*/ 0 h 1268693"/>
                <a:gd name="connsiteX5" fmla="*/ 4893583 w 7960658"/>
                <a:gd name="connsiteY5" fmla="*/ 221634 h 1268693"/>
                <a:gd name="connsiteX6" fmla="*/ 5680037 w 7960658"/>
                <a:gd name="connsiteY6" fmla="*/ 601719 h 1268693"/>
                <a:gd name="connsiteX7" fmla="*/ 7960658 w 7960658"/>
                <a:gd name="connsiteY7" fmla="*/ 601719 h 1268693"/>
                <a:gd name="connsiteX8" fmla="*/ 7960658 w 7960658"/>
                <a:gd name="connsiteY8" fmla="*/ 1268693 h 1268693"/>
                <a:gd name="connsiteX9" fmla="*/ 4830183 w 7960658"/>
                <a:gd name="connsiteY9" fmla="*/ 1268693 h 1268693"/>
                <a:gd name="connsiteX10" fmla="*/ 3657600 w 7960658"/>
                <a:gd name="connsiteY10" fmla="*/ 1268693 h 1268693"/>
                <a:gd name="connsiteX11" fmla="*/ 10757 w 7960658"/>
                <a:gd name="connsiteY11" fmla="*/ 1268693 h 1268693"/>
                <a:gd name="connsiteX12" fmla="*/ 0 w 7960658"/>
                <a:gd name="connsiteY12" fmla="*/ 601719 h 1268693"/>
                <a:gd name="connsiteX0" fmla="*/ 0 w 7960658"/>
                <a:gd name="connsiteY0" fmla="*/ 705129 h 1372103"/>
                <a:gd name="connsiteX1" fmla="*/ 4464423 w 7960658"/>
                <a:gd name="connsiteY1" fmla="*/ 705129 h 1372103"/>
                <a:gd name="connsiteX2" fmla="*/ 4174017 w 7960658"/>
                <a:gd name="connsiteY2" fmla="*/ 387785 h 1372103"/>
                <a:gd name="connsiteX3" fmla="*/ 3545206 w 7960658"/>
                <a:gd name="connsiteY3" fmla="*/ 195780 h 1372103"/>
                <a:gd name="connsiteX4" fmla="*/ 4245777 w 7960658"/>
                <a:gd name="connsiteY4" fmla="*/ 0 h 1372103"/>
                <a:gd name="connsiteX5" fmla="*/ 4893583 w 7960658"/>
                <a:gd name="connsiteY5" fmla="*/ 325044 h 1372103"/>
                <a:gd name="connsiteX6" fmla="*/ 5680037 w 7960658"/>
                <a:gd name="connsiteY6" fmla="*/ 705129 h 1372103"/>
                <a:gd name="connsiteX7" fmla="*/ 7960658 w 7960658"/>
                <a:gd name="connsiteY7" fmla="*/ 705129 h 1372103"/>
                <a:gd name="connsiteX8" fmla="*/ 7960658 w 7960658"/>
                <a:gd name="connsiteY8" fmla="*/ 1372103 h 1372103"/>
                <a:gd name="connsiteX9" fmla="*/ 4830183 w 7960658"/>
                <a:gd name="connsiteY9" fmla="*/ 1372103 h 1372103"/>
                <a:gd name="connsiteX10" fmla="*/ 3657600 w 7960658"/>
                <a:gd name="connsiteY10" fmla="*/ 1372103 h 1372103"/>
                <a:gd name="connsiteX11" fmla="*/ 10757 w 7960658"/>
                <a:gd name="connsiteY11" fmla="*/ 1372103 h 1372103"/>
                <a:gd name="connsiteX12" fmla="*/ 0 w 7960658"/>
                <a:gd name="connsiteY12" fmla="*/ 705129 h 1372103"/>
                <a:gd name="connsiteX0" fmla="*/ 0 w 7960658"/>
                <a:gd name="connsiteY0" fmla="*/ 705129 h 1372103"/>
                <a:gd name="connsiteX1" fmla="*/ 4464423 w 7960658"/>
                <a:gd name="connsiteY1" fmla="*/ 705129 h 1372103"/>
                <a:gd name="connsiteX2" fmla="*/ 4174017 w 7960658"/>
                <a:gd name="connsiteY2" fmla="*/ 387785 h 1372103"/>
                <a:gd name="connsiteX3" fmla="*/ 3545206 w 7960658"/>
                <a:gd name="connsiteY3" fmla="*/ 195780 h 1372103"/>
                <a:gd name="connsiteX4" fmla="*/ 4245777 w 7960658"/>
                <a:gd name="connsiteY4" fmla="*/ 0 h 1372103"/>
                <a:gd name="connsiteX5" fmla="*/ 4893583 w 7960658"/>
                <a:gd name="connsiteY5" fmla="*/ 325044 h 1372103"/>
                <a:gd name="connsiteX6" fmla="*/ 5680037 w 7960658"/>
                <a:gd name="connsiteY6" fmla="*/ 705129 h 1372103"/>
                <a:gd name="connsiteX7" fmla="*/ 7960658 w 7960658"/>
                <a:gd name="connsiteY7" fmla="*/ 705129 h 1372103"/>
                <a:gd name="connsiteX8" fmla="*/ 7960658 w 7960658"/>
                <a:gd name="connsiteY8" fmla="*/ 1372103 h 1372103"/>
                <a:gd name="connsiteX9" fmla="*/ 4830183 w 7960658"/>
                <a:gd name="connsiteY9" fmla="*/ 1372103 h 1372103"/>
                <a:gd name="connsiteX10" fmla="*/ 3657600 w 7960658"/>
                <a:gd name="connsiteY10" fmla="*/ 1372103 h 1372103"/>
                <a:gd name="connsiteX11" fmla="*/ 10757 w 7960658"/>
                <a:gd name="connsiteY11" fmla="*/ 1372103 h 1372103"/>
                <a:gd name="connsiteX12" fmla="*/ 0 w 7960658"/>
                <a:gd name="connsiteY12" fmla="*/ 705129 h 1372103"/>
                <a:gd name="connsiteX0" fmla="*/ 0 w 7960658"/>
                <a:gd name="connsiteY0" fmla="*/ 797534 h 1464508"/>
                <a:gd name="connsiteX1" fmla="*/ 4464423 w 7960658"/>
                <a:gd name="connsiteY1" fmla="*/ 797534 h 1464508"/>
                <a:gd name="connsiteX2" fmla="*/ 4174017 w 7960658"/>
                <a:gd name="connsiteY2" fmla="*/ 480190 h 1464508"/>
                <a:gd name="connsiteX3" fmla="*/ 3545206 w 7960658"/>
                <a:gd name="connsiteY3" fmla="*/ 288185 h 1464508"/>
                <a:gd name="connsiteX4" fmla="*/ 4245777 w 7960658"/>
                <a:gd name="connsiteY4" fmla="*/ 92405 h 1464508"/>
                <a:gd name="connsiteX5" fmla="*/ 4547170 w 7960658"/>
                <a:gd name="connsiteY5" fmla="*/ 14847 h 1464508"/>
                <a:gd name="connsiteX6" fmla="*/ 4893583 w 7960658"/>
                <a:gd name="connsiteY6" fmla="*/ 417449 h 1464508"/>
                <a:gd name="connsiteX7" fmla="*/ 5680037 w 7960658"/>
                <a:gd name="connsiteY7" fmla="*/ 797534 h 1464508"/>
                <a:gd name="connsiteX8" fmla="*/ 7960658 w 7960658"/>
                <a:gd name="connsiteY8" fmla="*/ 797534 h 1464508"/>
                <a:gd name="connsiteX9" fmla="*/ 7960658 w 7960658"/>
                <a:gd name="connsiteY9" fmla="*/ 1464508 h 1464508"/>
                <a:gd name="connsiteX10" fmla="*/ 4830183 w 7960658"/>
                <a:gd name="connsiteY10" fmla="*/ 1464508 h 1464508"/>
                <a:gd name="connsiteX11" fmla="*/ 3657600 w 7960658"/>
                <a:gd name="connsiteY11" fmla="*/ 1464508 h 1464508"/>
                <a:gd name="connsiteX12" fmla="*/ 10757 w 7960658"/>
                <a:gd name="connsiteY12" fmla="*/ 1464508 h 1464508"/>
                <a:gd name="connsiteX13" fmla="*/ 0 w 7960658"/>
                <a:gd name="connsiteY13" fmla="*/ 797534 h 1464508"/>
                <a:gd name="connsiteX0" fmla="*/ 0 w 7960658"/>
                <a:gd name="connsiteY0" fmla="*/ 877888 h 1544862"/>
                <a:gd name="connsiteX1" fmla="*/ 4464423 w 7960658"/>
                <a:gd name="connsiteY1" fmla="*/ 877888 h 1544862"/>
                <a:gd name="connsiteX2" fmla="*/ 4174017 w 7960658"/>
                <a:gd name="connsiteY2" fmla="*/ 560544 h 1544862"/>
                <a:gd name="connsiteX3" fmla="*/ 3545206 w 7960658"/>
                <a:gd name="connsiteY3" fmla="*/ 368539 h 1544862"/>
                <a:gd name="connsiteX4" fmla="*/ 3642992 w 7960658"/>
                <a:gd name="connsiteY4" fmla="*/ 4718 h 1544862"/>
                <a:gd name="connsiteX5" fmla="*/ 4547170 w 7960658"/>
                <a:gd name="connsiteY5" fmla="*/ 95201 h 1544862"/>
                <a:gd name="connsiteX6" fmla="*/ 4893583 w 7960658"/>
                <a:gd name="connsiteY6" fmla="*/ 497803 h 1544862"/>
                <a:gd name="connsiteX7" fmla="*/ 5680037 w 7960658"/>
                <a:gd name="connsiteY7" fmla="*/ 877888 h 1544862"/>
                <a:gd name="connsiteX8" fmla="*/ 7960658 w 7960658"/>
                <a:gd name="connsiteY8" fmla="*/ 877888 h 1544862"/>
                <a:gd name="connsiteX9" fmla="*/ 7960658 w 7960658"/>
                <a:gd name="connsiteY9" fmla="*/ 1544862 h 1544862"/>
                <a:gd name="connsiteX10" fmla="*/ 4830183 w 7960658"/>
                <a:gd name="connsiteY10" fmla="*/ 1544862 h 1544862"/>
                <a:gd name="connsiteX11" fmla="*/ 3657600 w 7960658"/>
                <a:gd name="connsiteY11" fmla="*/ 1544862 h 1544862"/>
                <a:gd name="connsiteX12" fmla="*/ 10757 w 7960658"/>
                <a:gd name="connsiteY12" fmla="*/ 1544862 h 1544862"/>
                <a:gd name="connsiteX13" fmla="*/ 0 w 7960658"/>
                <a:gd name="connsiteY13" fmla="*/ 877888 h 1544862"/>
                <a:gd name="connsiteX0" fmla="*/ 0 w 7960658"/>
                <a:gd name="connsiteY0" fmla="*/ 874579 h 1541553"/>
                <a:gd name="connsiteX1" fmla="*/ 4464423 w 7960658"/>
                <a:gd name="connsiteY1" fmla="*/ 874579 h 1541553"/>
                <a:gd name="connsiteX2" fmla="*/ 4174017 w 7960658"/>
                <a:gd name="connsiteY2" fmla="*/ 557235 h 1541553"/>
                <a:gd name="connsiteX3" fmla="*/ 3545206 w 7960658"/>
                <a:gd name="connsiteY3" fmla="*/ 365230 h 1541553"/>
                <a:gd name="connsiteX4" fmla="*/ 3642992 w 7960658"/>
                <a:gd name="connsiteY4" fmla="*/ 1409 h 1541553"/>
                <a:gd name="connsiteX5" fmla="*/ 4231425 w 7960658"/>
                <a:gd name="connsiteY5" fmla="*/ 272860 h 1541553"/>
                <a:gd name="connsiteX6" fmla="*/ 4893583 w 7960658"/>
                <a:gd name="connsiteY6" fmla="*/ 494494 h 1541553"/>
                <a:gd name="connsiteX7" fmla="*/ 5680037 w 7960658"/>
                <a:gd name="connsiteY7" fmla="*/ 874579 h 1541553"/>
                <a:gd name="connsiteX8" fmla="*/ 7960658 w 7960658"/>
                <a:gd name="connsiteY8" fmla="*/ 874579 h 1541553"/>
                <a:gd name="connsiteX9" fmla="*/ 7960658 w 7960658"/>
                <a:gd name="connsiteY9" fmla="*/ 1541553 h 1541553"/>
                <a:gd name="connsiteX10" fmla="*/ 4830183 w 7960658"/>
                <a:gd name="connsiteY10" fmla="*/ 1541553 h 1541553"/>
                <a:gd name="connsiteX11" fmla="*/ 3657600 w 7960658"/>
                <a:gd name="connsiteY11" fmla="*/ 1541553 h 1541553"/>
                <a:gd name="connsiteX12" fmla="*/ 10757 w 7960658"/>
                <a:gd name="connsiteY12" fmla="*/ 1541553 h 1541553"/>
                <a:gd name="connsiteX13" fmla="*/ 0 w 7960658"/>
                <a:gd name="connsiteY13" fmla="*/ 874579 h 1541553"/>
                <a:gd name="connsiteX0" fmla="*/ 0 w 7960658"/>
                <a:gd name="connsiteY0" fmla="*/ 926045 h 1593019"/>
                <a:gd name="connsiteX1" fmla="*/ 4464423 w 7960658"/>
                <a:gd name="connsiteY1" fmla="*/ 926045 h 1593019"/>
                <a:gd name="connsiteX2" fmla="*/ 4174017 w 7960658"/>
                <a:gd name="connsiteY2" fmla="*/ 608701 h 1593019"/>
                <a:gd name="connsiteX3" fmla="*/ 3545206 w 7960658"/>
                <a:gd name="connsiteY3" fmla="*/ 416696 h 1593019"/>
                <a:gd name="connsiteX4" fmla="*/ 4116609 w 7960658"/>
                <a:gd name="connsiteY4" fmla="*/ 1170 h 1593019"/>
                <a:gd name="connsiteX5" fmla="*/ 4231425 w 7960658"/>
                <a:gd name="connsiteY5" fmla="*/ 324326 h 1593019"/>
                <a:gd name="connsiteX6" fmla="*/ 4893583 w 7960658"/>
                <a:gd name="connsiteY6" fmla="*/ 545960 h 1593019"/>
                <a:gd name="connsiteX7" fmla="*/ 5680037 w 7960658"/>
                <a:gd name="connsiteY7" fmla="*/ 926045 h 1593019"/>
                <a:gd name="connsiteX8" fmla="*/ 7960658 w 7960658"/>
                <a:gd name="connsiteY8" fmla="*/ 926045 h 1593019"/>
                <a:gd name="connsiteX9" fmla="*/ 7960658 w 7960658"/>
                <a:gd name="connsiteY9" fmla="*/ 1593019 h 1593019"/>
                <a:gd name="connsiteX10" fmla="*/ 4830183 w 7960658"/>
                <a:gd name="connsiteY10" fmla="*/ 1593019 h 1593019"/>
                <a:gd name="connsiteX11" fmla="*/ 3657600 w 7960658"/>
                <a:gd name="connsiteY11" fmla="*/ 1593019 h 1593019"/>
                <a:gd name="connsiteX12" fmla="*/ 10757 w 7960658"/>
                <a:gd name="connsiteY12" fmla="*/ 1593019 h 1593019"/>
                <a:gd name="connsiteX13" fmla="*/ 0 w 7960658"/>
                <a:gd name="connsiteY13" fmla="*/ 926045 h 1593019"/>
                <a:gd name="connsiteX0" fmla="*/ 0 w 7960658"/>
                <a:gd name="connsiteY0" fmla="*/ 662235 h 1329209"/>
                <a:gd name="connsiteX1" fmla="*/ 4464423 w 7960658"/>
                <a:gd name="connsiteY1" fmla="*/ 662235 h 1329209"/>
                <a:gd name="connsiteX2" fmla="*/ 4174017 w 7960658"/>
                <a:gd name="connsiteY2" fmla="*/ 344891 h 1329209"/>
                <a:gd name="connsiteX3" fmla="*/ 3545206 w 7960658"/>
                <a:gd name="connsiteY3" fmla="*/ 152886 h 1329209"/>
                <a:gd name="connsiteX4" fmla="*/ 3284192 w 7960658"/>
                <a:gd name="connsiteY4" fmla="*/ 8812 h 1329209"/>
                <a:gd name="connsiteX5" fmla="*/ 4231425 w 7960658"/>
                <a:gd name="connsiteY5" fmla="*/ 60516 h 1329209"/>
                <a:gd name="connsiteX6" fmla="*/ 4893583 w 7960658"/>
                <a:gd name="connsiteY6" fmla="*/ 282150 h 1329209"/>
                <a:gd name="connsiteX7" fmla="*/ 5680037 w 7960658"/>
                <a:gd name="connsiteY7" fmla="*/ 662235 h 1329209"/>
                <a:gd name="connsiteX8" fmla="*/ 7960658 w 7960658"/>
                <a:gd name="connsiteY8" fmla="*/ 662235 h 1329209"/>
                <a:gd name="connsiteX9" fmla="*/ 7960658 w 7960658"/>
                <a:gd name="connsiteY9" fmla="*/ 1329209 h 1329209"/>
                <a:gd name="connsiteX10" fmla="*/ 4830183 w 7960658"/>
                <a:gd name="connsiteY10" fmla="*/ 1329209 h 1329209"/>
                <a:gd name="connsiteX11" fmla="*/ 3657600 w 7960658"/>
                <a:gd name="connsiteY11" fmla="*/ 1329209 h 1329209"/>
                <a:gd name="connsiteX12" fmla="*/ 10757 w 7960658"/>
                <a:gd name="connsiteY12" fmla="*/ 1329209 h 1329209"/>
                <a:gd name="connsiteX13" fmla="*/ 0 w 7960658"/>
                <a:gd name="connsiteY13" fmla="*/ 662235 h 1329209"/>
                <a:gd name="connsiteX0" fmla="*/ 0 w 7960658"/>
                <a:gd name="connsiteY0" fmla="*/ 614391 h 1281365"/>
                <a:gd name="connsiteX1" fmla="*/ 4464423 w 7960658"/>
                <a:gd name="connsiteY1" fmla="*/ 614391 h 1281365"/>
                <a:gd name="connsiteX2" fmla="*/ 4174017 w 7960658"/>
                <a:gd name="connsiteY2" fmla="*/ 297047 h 1281365"/>
                <a:gd name="connsiteX3" fmla="*/ 3545206 w 7960658"/>
                <a:gd name="connsiteY3" fmla="*/ 105042 h 1281365"/>
                <a:gd name="connsiteX4" fmla="*/ 3226783 w 7960658"/>
                <a:gd name="connsiteY4" fmla="*/ 116084 h 1281365"/>
                <a:gd name="connsiteX5" fmla="*/ 4231425 w 7960658"/>
                <a:gd name="connsiteY5" fmla="*/ 12672 h 1281365"/>
                <a:gd name="connsiteX6" fmla="*/ 4893583 w 7960658"/>
                <a:gd name="connsiteY6" fmla="*/ 234306 h 1281365"/>
                <a:gd name="connsiteX7" fmla="*/ 5680037 w 7960658"/>
                <a:gd name="connsiteY7" fmla="*/ 614391 h 1281365"/>
                <a:gd name="connsiteX8" fmla="*/ 7960658 w 7960658"/>
                <a:gd name="connsiteY8" fmla="*/ 614391 h 1281365"/>
                <a:gd name="connsiteX9" fmla="*/ 7960658 w 7960658"/>
                <a:gd name="connsiteY9" fmla="*/ 1281365 h 1281365"/>
                <a:gd name="connsiteX10" fmla="*/ 4830183 w 7960658"/>
                <a:gd name="connsiteY10" fmla="*/ 1281365 h 1281365"/>
                <a:gd name="connsiteX11" fmla="*/ 3657600 w 7960658"/>
                <a:gd name="connsiteY11" fmla="*/ 1281365 h 1281365"/>
                <a:gd name="connsiteX12" fmla="*/ 10757 w 7960658"/>
                <a:gd name="connsiteY12" fmla="*/ 1281365 h 1281365"/>
                <a:gd name="connsiteX13" fmla="*/ 0 w 7960658"/>
                <a:gd name="connsiteY13" fmla="*/ 614391 h 1281365"/>
                <a:gd name="connsiteX0" fmla="*/ 0 w 7960658"/>
                <a:gd name="connsiteY0" fmla="*/ 614390 h 1281364"/>
                <a:gd name="connsiteX1" fmla="*/ 4464423 w 7960658"/>
                <a:gd name="connsiteY1" fmla="*/ 614390 h 1281364"/>
                <a:gd name="connsiteX2" fmla="*/ 4174017 w 7960658"/>
                <a:gd name="connsiteY2" fmla="*/ 297046 h 1281364"/>
                <a:gd name="connsiteX3" fmla="*/ 3545206 w 7960658"/>
                <a:gd name="connsiteY3" fmla="*/ 182598 h 1281364"/>
                <a:gd name="connsiteX4" fmla="*/ 3226783 w 7960658"/>
                <a:gd name="connsiteY4" fmla="*/ 116083 h 1281364"/>
                <a:gd name="connsiteX5" fmla="*/ 4231425 w 7960658"/>
                <a:gd name="connsiteY5" fmla="*/ 12671 h 1281364"/>
                <a:gd name="connsiteX6" fmla="*/ 4893583 w 7960658"/>
                <a:gd name="connsiteY6" fmla="*/ 234305 h 1281364"/>
                <a:gd name="connsiteX7" fmla="*/ 5680037 w 7960658"/>
                <a:gd name="connsiteY7" fmla="*/ 614390 h 1281364"/>
                <a:gd name="connsiteX8" fmla="*/ 7960658 w 7960658"/>
                <a:gd name="connsiteY8" fmla="*/ 614390 h 1281364"/>
                <a:gd name="connsiteX9" fmla="*/ 7960658 w 7960658"/>
                <a:gd name="connsiteY9" fmla="*/ 1281364 h 1281364"/>
                <a:gd name="connsiteX10" fmla="*/ 4830183 w 7960658"/>
                <a:gd name="connsiteY10" fmla="*/ 1281364 h 1281364"/>
                <a:gd name="connsiteX11" fmla="*/ 3657600 w 7960658"/>
                <a:gd name="connsiteY11" fmla="*/ 1281364 h 1281364"/>
                <a:gd name="connsiteX12" fmla="*/ 10757 w 7960658"/>
                <a:gd name="connsiteY12" fmla="*/ 1281364 h 1281364"/>
                <a:gd name="connsiteX13" fmla="*/ 0 w 7960658"/>
                <a:gd name="connsiteY13" fmla="*/ 614390 h 1281364"/>
                <a:gd name="connsiteX0" fmla="*/ 0 w 7960658"/>
                <a:gd name="connsiteY0" fmla="*/ 624954 h 1291928"/>
                <a:gd name="connsiteX1" fmla="*/ 4464423 w 7960658"/>
                <a:gd name="connsiteY1" fmla="*/ 624954 h 1291928"/>
                <a:gd name="connsiteX2" fmla="*/ 4174017 w 7960658"/>
                <a:gd name="connsiteY2" fmla="*/ 307610 h 1291928"/>
                <a:gd name="connsiteX3" fmla="*/ 3545206 w 7960658"/>
                <a:gd name="connsiteY3" fmla="*/ 193162 h 1291928"/>
                <a:gd name="connsiteX4" fmla="*/ 3226783 w 7960658"/>
                <a:gd name="connsiteY4" fmla="*/ 126647 h 1291928"/>
                <a:gd name="connsiteX5" fmla="*/ 4231425 w 7960658"/>
                <a:gd name="connsiteY5" fmla="*/ 23235 h 1291928"/>
                <a:gd name="connsiteX6" fmla="*/ 5680037 w 7960658"/>
                <a:gd name="connsiteY6" fmla="*/ 624954 h 1291928"/>
                <a:gd name="connsiteX7" fmla="*/ 7960658 w 7960658"/>
                <a:gd name="connsiteY7" fmla="*/ 624954 h 1291928"/>
                <a:gd name="connsiteX8" fmla="*/ 7960658 w 7960658"/>
                <a:gd name="connsiteY8" fmla="*/ 1291928 h 1291928"/>
                <a:gd name="connsiteX9" fmla="*/ 4830183 w 7960658"/>
                <a:gd name="connsiteY9" fmla="*/ 1291928 h 1291928"/>
                <a:gd name="connsiteX10" fmla="*/ 3657600 w 7960658"/>
                <a:gd name="connsiteY10" fmla="*/ 1291928 h 1291928"/>
                <a:gd name="connsiteX11" fmla="*/ 10757 w 7960658"/>
                <a:gd name="connsiteY11" fmla="*/ 1291928 h 1291928"/>
                <a:gd name="connsiteX12" fmla="*/ 0 w 7960658"/>
                <a:gd name="connsiteY12" fmla="*/ 624954 h 1291928"/>
                <a:gd name="connsiteX0" fmla="*/ 0 w 7960658"/>
                <a:gd name="connsiteY0" fmla="*/ 525698 h 1192672"/>
                <a:gd name="connsiteX1" fmla="*/ 4464423 w 7960658"/>
                <a:gd name="connsiteY1" fmla="*/ 525698 h 1192672"/>
                <a:gd name="connsiteX2" fmla="*/ 4174017 w 7960658"/>
                <a:gd name="connsiteY2" fmla="*/ 208354 h 1192672"/>
                <a:gd name="connsiteX3" fmla="*/ 3545206 w 7960658"/>
                <a:gd name="connsiteY3" fmla="*/ 93906 h 1192672"/>
                <a:gd name="connsiteX4" fmla="*/ 3226783 w 7960658"/>
                <a:gd name="connsiteY4" fmla="*/ 27391 h 1192672"/>
                <a:gd name="connsiteX5" fmla="*/ 5680037 w 7960658"/>
                <a:gd name="connsiteY5" fmla="*/ 525698 h 1192672"/>
                <a:gd name="connsiteX6" fmla="*/ 7960658 w 7960658"/>
                <a:gd name="connsiteY6" fmla="*/ 525698 h 1192672"/>
                <a:gd name="connsiteX7" fmla="*/ 7960658 w 7960658"/>
                <a:gd name="connsiteY7" fmla="*/ 1192672 h 1192672"/>
                <a:gd name="connsiteX8" fmla="*/ 4830183 w 7960658"/>
                <a:gd name="connsiteY8" fmla="*/ 1192672 h 1192672"/>
                <a:gd name="connsiteX9" fmla="*/ 3657600 w 7960658"/>
                <a:gd name="connsiteY9" fmla="*/ 1192672 h 1192672"/>
                <a:gd name="connsiteX10" fmla="*/ 10757 w 7960658"/>
                <a:gd name="connsiteY10" fmla="*/ 1192672 h 1192672"/>
                <a:gd name="connsiteX11" fmla="*/ 0 w 7960658"/>
                <a:gd name="connsiteY11" fmla="*/ 525698 h 1192672"/>
                <a:gd name="connsiteX0" fmla="*/ 0 w 7960658"/>
                <a:gd name="connsiteY0" fmla="*/ 447110 h 1114084"/>
                <a:gd name="connsiteX1" fmla="*/ 4464423 w 7960658"/>
                <a:gd name="connsiteY1" fmla="*/ 447110 h 1114084"/>
                <a:gd name="connsiteX2" fmla="*/ 4174017 w 7960658"/>
                <a:gd name="connsiteY2" fmla="*/ 129766 h 1114084"/>
                <a:gd name="connsiteX3" fmla="*/ 3545206 w 7960658"/>
                <a:gd name="connsiteY3" fmla="*/ 15318 h 1114084"/>
                <a:gd name="connsiteX4" fmla="*/ 5680037 w 7960658"/>
                <a:gd name="connsiteY4" fmla="*/ 447110 h 1114084"/>
                <a:gd name="connsiteX5" fmla="*/ 7960658 w 7960658"/>
                <a:gd name="connsiteY5" fmla="*/ 447110 h 1114084"/>
                <a:gd name="connsiteX6" fmla="*/ 7960658 w 7960658"/>
                <a:gd name="connsiteY6" fmla="*/ 1114084 h 1114084"/>
                <a:gd name="connsiteX7" fmla="*/ 4830183 w 7960658"/>
                <a:gd name="connsiteY7" fmla="*/ 1114084 h 1114084"/>
                <a:gd name="connsiteX8" fmla="*/ 3657600 w 7960658"/>
                <a:gd name="connsiteY8" fmla="*/ 1114084 h 1114084"/>
                <a:gd name="connsiteX9" fmla="*/ 10757 w 7960658"/>
                <a:gd name="connsiteY9" fmla="*/ 1114084 h 1114084"/>
                <a:gd name="connsiteX10" fmla="*/ 0 w 7960658"/>
                <a:gd name="connsiteY10" fmla="*/ 447110 h 1114084"/>
                <a:gd name="connsiteX0" fmla="*/ 0 w 7960658"/>
                <a:gd name="connsiteY0" fmla="*/ 317344 h 984318"/>
                <a:gd name="connsiteX1" fmla="*/ 4464423 w 7960658"/>
                <a:gd name="connsiteY1" fmla="*/ 317344 h 984318"/>
                <a:gd name="connsiteX2" fmla="*/ 4174017 w 7960658"/>
                <a:gd name="connsiteY2" fmla="*/ 0 h 984318"/>
                <a:gd name="connsiteX3" fmla="*/ 5680037 w 7960658"/>
                <a:gd name="connsiteY3" fmla="*/ 317344 h 984318"/>
                <a:gd name="connsiteX4" fmla="*/ 7960658 w 7960658"/>
                <a:gd name="connsiteY4" fmla="*/ 317344 h 984318"/>
                <a:gd name="connsiteX5" fmla="*/ 7960658 w 7960658"/>
                <a:gd name="connsiteY5" fmla="*/ 984318 h 984318"/>
                <a:gd name="connsiteX6" fmla="*/ 4830183 w 7960658"/>
                <a:gd name="connsiteY6" fmla="*/ 984318 h 984318"/>
                <a:gd name="connsiteX7" fmla="*/ 3657600 w 7960658"/>
                <a:gd name="connsiteY7" fmla="*/ 984318 h 984318"/>
                <a:gd name="connsiteX8" fmla="*/ 10757 w 7960658"/>
                <a:gd name="connsiteY8" fmla="*/ 984318 h 984318"/>
                <a:gd name="connsiteX9" fmla="*/ 0 w 7960658"/>
                <a:gd name="connsiteY9" fmla="*/ 317344 h 984318"/>
                <a:gd name="connsiteX0" fmla="*/ 0 w 7960658"/>
                <a:gd name="connsiteY0" fmla="*/ 0 h 666974"/>
                <a:gd name="connsiteX1" fmla="*/ 4464423 w 7960658"/>
                <a:gd name="connsiteY1" fmla="*/ 0 h 666974"/>
                <a:gd name="connsiteX2" fmla="*/ 5680037 w 7960658"/>
                <a:gd name="connsiteY2" fmla="*/ 0 h 666974"/>
                <a:gd name="connsiteX3" fmla="*/ 7960658 w 7960658"/>
                <a:gd name="connsiteY3" fmla="*/ 0 h 666974"/>
                <a:gd name="connsiteX4" fmla="*/ 7960658 w 7960658"/>
                <a:gd name="connsiteY4" fmla="*/ 666974 h 666974"/>
                <a:gd name="connsiteX5" fmla="*/ 4830183 w 7960658"/>
                <a:gd name="connsiteY5" fmla="*/ 666974 h 666974"/>
                <a:gd name="connsiteX6" fmla="*/ 3657600 w 7960658"/>
                <a:gd name="connsiteY6" fmla="*/ 666974 h 666974"/>
                <a:gd name="connsiteX7" fmla="*/ 10757 w 7960658"/>
                <a:gd name="connsiteY7" fmla="*/ 666974 h 666974"/>
                <a:gd name="connsiteX8" fmla="*/ 0 w 7960658"/>
                <a:gd name="connsiteY8" fmla="*/ 0 h 666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60658" h="666974">
                  <a:moveTo>
                    <a:pt x="0" y="0"/>
                  </a:moveTo>
                  <a:lnTo>
                    <a:pt x="4464423" y="0"/>
                  </a:lnTo>
                  <a:lnTo>
                    <a:pt x="5680037" y="0"/>
                  </a:lnTo>
                  <a:lnTo>
                    <a:pt x="7960658" y="0"/>
                  </a:lnTo>
                  <a:lnTo>
                    <a:pt x="7960658" y="666974"/>
                  </a:lnTo>
                  <a:lnTo>
                    <a:pt x="4830183" y="666974"/>
                  </a:lnTo>
                  <a:lnTo>
                    <a:pt x="3657600" y="666974"/>
                  </a:lnTo>
                  <a:lnTo>
                    <a:pt x="10757" y="6669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solidFill>
                <a:sysClr val="window" lastClr="FFFFFF">
                  <a:lumMod val="85000"/>
                </a:sysClr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9382" fontAlgn="ctr">
                <a:buClr>
                  <a:srgbClr val="CC9900"/>
                </a:buClr>
                <a:buSzPct val="60000"/>
                <a:buFont typeface="Wingdings" pitchFamily="2" charset="2"/>
                <a:buChar char="n"/>
                <a:defRPr/>
              </a:pPr>
              <a:endParaRPr lang="en-US" altLang="zh-CN" sz="105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113"/>
            <p:cNvGrpSpPr/>
            <p:nvPr/>
          </p:nvGrpSpPr>
          <p:grpSpPr>
            <a:xfrm flipV="1">
              <a:off x="2381" y="5868493"/>
              <a:ext cx="12115800" cy="45719"/>
              <a:chOff x="539669" y="3851239"/>
              <a:chExt cx="3064141" cy="44821"/>
            </a:xfrm>
          </p:grpSpPr>
          <p:cxnSp>
            <p:nvCxnSpPr>
              <p:cNvPr id="144" name="直接连接符 6"/>
              <p:cNvCxnSpPr/>
              <p:nvPr/>
            </p:nvCxnSpPr>
            <p:spPr bwMode="auto">
              <a:xfrm flipV="1">
                <a:off x="539669" y="3851239"/>
                <a:ext cx="3064141" cy="0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5" name="直接连接符 7"/>
              <p:cNvCxnSpPr/>
              <p:nvPr/>
            </p:nvCxnSpPr>
            <p:spPr bwMode="auto">
              <a:xfrm flipV="1">
                <a:off x="539669" y="3896059"/>
                <a:ext cx="3055171" cy="1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" name="组合 114"/>
            <p:cNvGrpSpPr/>
            <p:nvPr/>
          </p:nvGrpSpPr>
          <p:grpSpPr>
            <a:xfrm flipV="1">
              <a:off x="-10009" y="5332607"/>
              <a:ext cx="12204390" cy="45719"/>
              <a:chOff x="536555" y="3851239"/>
              <a:chExt cx="3067255" cy="44821"/>
            </a:xfrm>
          </p:grpSpPr>
          <p:cxnSp>
            <p:nvCxnSpPr>
              <p:cNvPr id="142" name="直接连接符 6"/>
              <p:cNvCxnSpPr/>
              <p:nvPr/>
            </p:nvCxnSpPr>
            <p:spPr bwMode="auto">
              <a:xfrm flipV="1">
                <a:off x="536555" y="3851239"/>
                <a:ext cx="3067255" cy="0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3" name="直接连接符 7"/>
              <p:cNvCxnSpPr/>
              <p:nvPr/>
            </p:nvCxnSpPr>
            <p:spPr bwMode="auto">
              <a:xfrm flipV="1">
                <a:off x="539669" y="3896059"/>
                <a:ext cx="3055171" cy="1"/>
              </a:xfrm>
              <a:prstGeom prst="line">
                <a:avLst/>
              </a:prstGeom>
              <a:noFill/>
              <a:ln w="19050">
                <a:solidFill>
                  <a:sysClr val="window" lastClr="FFFFFF"/>
                </a:solidFill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" name="组合 115"/>
            <p:cNvGrpSpPr/>
            <p:nvPr/>
          </p:nvGrpSpPr>
          <p:grpSpPr>
            <a:xfrm>
              <a:off x="10981582" y="5201775"/>
              <a:ext cx="631975" cy="369495"/>
              <a:chOff x="3300127" y="5392145"/>
              <a:chExt cx="631975" cy="369495"/>
            </a:xfrm>
          </p:grpSpPr>
          <p:sp>
            <p:nvSpPr>
              <p:cNvPr id="138" name="矩形 257"/>
              <p:cNvSpPr/>
              <p:nvPr/>
            </p:nvSpPr>
            <p:spPr bwMode="auto">
              <a:xfrm>
                <a:off x="3466768" y="5509118"/>
                <a:ext cx="401090" cy="24188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矩形 258"/>
              <p:cNvSpPr/>
              <p:nvPr/>
            </p:nvSpPr>
            <p:spPr bwMode="auto">
              <a:xfrm>
                <a:off x="3531012" y="5392145"/>
                <a:ext cx="401090" cy="45719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矩形 259"/>
              <p:cNvSpPr/>
              <p:nvPr/>
            </p:nvSpPr>
            <p:spPr bwMode="auto">
              <a:xfrm>
                <a:off x="3384865" y="5604560"/>
                <a:ext cx="401090" cy="24188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1" name="矩形 260"/>
              <p:cNvSpPr/>
              <p:nvPr/>
            </p:nvSpPr>
            <p:spPr bwMode="auto">
              <a:xfrm>
                <a:off x="3300127" y="5737452"/>
                <a:ext cx="401090" cy="24188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Freeform 82"/>
            <p:cNvSpPr>
              <a:spLocks noEditPoints="1"/>
            </p:cNvSpPr>
            <p:nvPr/>
          </p:nvSpPr>
          <p:spPr bwMode="auto">
            <a:xfrm>
              <a:off x="4079162" y="5834090"/>
              <a:ext cx="527331" cy="261519"/>
            </a:xfrm>
            <a:custGeom>
              <a:avLst/>
              <a:gdLst/>
              <a:ahLst/>
              <a:cxnLst>
                <a:cxn ang="0">
                  <a:pos x="16000" y="4310"/>
                </a:cxn>
                <a:cxn ang="0">
                  <a:pos x="16737" y="5466"/>
                </a:cxn>
                <a:cxn ang="0">
                  <a:pos x="16633" y="7147"/>
                </a:cxn>
                <a:cxn ang="0">
                  <a:pos x="16317" y="6097"/>
                </a:cxn>
                <a:cxn ang="0">
                  <a:pos x="15474" y="5361"/>
                </a:cxn>
                <a:cxn ang="0">
                  <a:pos x="14422" y="5255"/>
                </a:cxn>
                <a:cxn ang="0">
                  <a:pos x="13369" y="5781"/>
                </a:cxn>
                <a:cxn ang="0">
                  <a:pos x="12948" y="6727"/>
                </a:cxn>
                <a:cxn ang="0">
                  <a:pos x="10211" y="7463"/>
                </a:cxn>
                <a:cxn ang="0">
                  <a:pos x="4632" y="7989"/>
                </a:cxn>
                <a:cxn ang="0">
                  <a:pos x="4843" y="6622"/>
                </a:cxn>
                <a:cxn ang="0">
                  <a:pos x="10421" y="1156"/>
                </a:cxn>
                <a:cxn ang="0">
                  <a:pos x="15264" y="3468"/>
                </a:cxn>
                <a:cxn ang="0">
                  <a:pos x="2421" y="5781"/>
                </a:cxn>
                <a:cxn ang="0">
                  <a:pos x="1474" y="7147"/>
                </a:cxn>
                <a:cxn ang="0">
                  <a:pos x="2421" y="8513"/>
                </a:cxn>
                <a:cxn ang="0">
                  <a:pos x="4000" y="8199"/>
                </a:cxn>
                <a:cxn ang="0">
                  <a:pos x="4316" y="6517"/>
                </a:cxn>
                <a:cxn ang="0">
                  <a:pos x="2948" y="5571"/>
                </a:cxn>
                <a:cxn ang="0">
                  <a:pos x="3579" y="6517"/>
                </a:cxn>
                <a:cxn ang="0">
                  <a:pos x="3685" y="7463"/>
                </a:cxn>
                <a:cxn ang="0">
                  <a:pos x="2948" y="7989"/>
                </a:cxn>
                <a:cxn ang="0">
                  <a:pos x="2211" y="7463"/>
                </a:cxn>
                <a:cxn ang="0">
                  <a:pos x="2421" y="6517"/>
                </a:cxn>
                <a:cxn ang="0">
                  <a:pos x="9474" y="0"/>
                </a:cxn>
                <a:cxn ang="0">
                  <a:pos x="421" y="420"/>
                </a:cxn>
                <a:cxn ang="0">
                  <a:pos x="6000" y="1052"/>
                </a:cxn>
                <a:cxn ang="0">
                  <a:pos x="6000" y="3889"/>
                </a:cxn>
                <a:cxn ang="0">
                  <a:pos x="527" y="5781"/>
                </a:cxn>
                <a:cxn ang="0">
                  <a:pos x="1895" y="5676"/>
                </a:cxn>
                <a:cxn ang="0">
                  <a:pos x="2948" y="5255"/>
                </a:cxn>
                <a:cxn ang="0">
                  <a:pos x="4106" y="5676"/>
                </a:cxn>
                <a:cxn ang="0">
                  <a:pos x="9474" y="5781"/>
                </a:cxn>
                <a:cxn ang="0">
                  <a:pos x="9896" y="316"/>
                </a:cxn>
                <a:cxn ang="0">
                  <a:pos x="1264" y="6307"/>
                </a:cxn>
                <a:cxn ang="0">
                  <a:pos x="1158" y="7463"/>
                </a:cxn>
                <a:cxn ang="0">
                  <a:pos x="0" y="6307"/>
                </a:cxn>
                <a:cxn ang="0">
                  <a:pos x="10421" y="7778"/>
                </a:cxn>
                <a:cxn ang="0">
                  <a:pos x="12948" y="7778"/>
                </a:cxn>
                <a:cxn ang="0">
                  <a:pos x="13685" y="6097"/>
                </a:cxn>
                <a:cxn ang="0">
                  <a:pos x="13369" y="7673"/>
                </a:cxn>
                <a:cxn ang="0">
                  <a:pos x="14737" y="8619"/>
                </a:cxn>
                <a:cxn ang="0">
                  <a:pos x="16106" y="7673"/>
                </a:cxn>
                <a:cxn ang="0">
                  <a:pos x="15790" y="6097"/>
                </a:cxn>
                <a:cxn ang="0">
                  <a:pos x="14737" y="6307"/>
                </a:cxn>
                <a:cxn ang="0">
                  <a:pos x="14001" y="6832"/>
                </a:cxn>
                <a:cxn ang="0">
                  <a:pos x="14212" y="7673"/>
                </a:cxn>
                <a:cxn ang="0">
                  <a:pos x="15053" y="7883"/>
                </a:cxn>
                <a:cxn ang="0">
                  <a:pos x="15580" y="7147"/>
                </a:cxn>
                <a:cxn ang="0">
                  <a:pos x="15053" y="6411"/>
                </a:cxn>
                <a:cxn ang="0">
                  <a:pos x="11053" y="4310"/>
                </a:cxn>
                <a:cxn ang="0">
                  <a:pos x="12105" y="3994"/>
                </a:cxn>
                <a:cxn ang="0">
                  <a:pos x="14527" y="3889"/>
                </a:cxn>
                <a:cxn ang="0">
                  <a:pos x="11158" y="1682"/>
                </a:cxn>
                <a:cxn ang="0">
                  <a:pos x="13369" y="3784"/>
                </a:cxn>
              </a:cxnLst>
              <a:rect l="0" t="0" r="r" b="b"/>
              <a:pathLst>
                <a:path w="17264" h="8619">
                  <a:moveTo>
                    <a:pt x="16211" y="3889"/>
                  </a:moveTo>
                  <a:lnTo>
                    <a:pt x="16421" y="4310"/>
                  </a:lnTo>
                  <a:lnTo>
                    <a:pt x="16000" y="4310"/>
                  </a:lnTo>
                  <a:lnTo>
                    <a:pt x="16000" y="5045"/>
                  </a:lnTo>
                  <a:lnTo>
                    <a:pt x="16633" y="5045"/>
                  </a:lnTo>
                  <a:lnTo>
                    <a:pt x="16737" y="5466"/>
                  </a:lnTo>
                  <a:lnTo>
                    <a:pt x="17264" y="5571"/>
                  </a:lnTo>
                  <a:lnTo>
                    <a:pt x="17158" y="6937"/>
                  </a:lnTo>
                  <a:lnTo>
                    <a:pt x="16633" y="7147"/>
                  </a:lnTo>
                  <a:lnTo>
                    <a:pt x="16633" y="6727"/>
                  </a:lnTo>
                  <a:lnTo>
                    <a:pt x="16527" y="6411"/>
                  </a:lnTo>
                  <a:lnTo>
                    <a:pt x="16317" y="6097"/>
                  </a:lnTo>
                  <a:lnTo>
                    <a:pt x="16106" y="5781"/>
                  </a:lnTo>
                  <a:lnTo>
                    <a:pt x="15790" y="5571"/>
                  </a:lnTo>
                  <a:lnTo>
                    <a:pt x="15474" y="5361"/>
                  </a:lnTo>
                  <a:lnTo>
                    <a:pt x="15159" y="5255"/>
                  </a:lnTo>
                  <a:lnTo>
                    <a:pt x="14737" y="5255"/>
                  </a:lnTo>
                  <a:lnTo>
                    <a:pt x="14422" y="5255"/>
                  </a:lnTo>
                  <a:lnTo>
                    <a:pt x="14001" y="5361"/>
                  </a:lnTo>
                  <a:lnTo>
                    <a:pt x="13685" y="5571"/>
                  </a:lnTo>
                  <a:lnTo>
                    <a:pt x="13369" y="5781"/>
                  </a:lnTo>
                  <a:lnTo>
                    <a:pt x="13158" y="6097"/>
                  </a:lnTo>
                  <a:lnTo>
                    <a:pt x="13054" y="6411"/>
                  </a:lnTo>
                  <a:lnTo>
                    <a:pt x="12948" y="6727"/>
                  </a:lnTo>
                  <a:lnTo>
                    <a:pt x="12842" y="7147"/>
                  </a:lnTo>
                  <a:lnTo>
                    <a:pt x="12842" y="7463"/>
                  </a:lnTo>
                  <a:lnTo>
                    <a:pt x="10211" y="7463"/>
                  </a:lnTo>
                  <a:lnTo>
                    <a:pt x="9896" y="7989"/>
                  </a:lnTo>
                  <a:lnTo>
                    <a:pt x="5895" y="7989"/>
                  </a:lnTo>
                  <a:lnTo>
                    <a:pt x="4632" y="7989"/>
                  </a:lnTo>
                  <a:lnTo>
                    <a:pt x="4843" y="7463"/>
                  </a:lnTo>
                  <a:lnTo>
                    <a:pt x="4843" y="7043"/>
                  </a:lnTo>
                  <a:lnTo>
                    <a:pt x="4843" y="6622"/>
                  </a:lnTo>
                  <a:lnTo>
                    <a:pt x="4737" y="6307"/>
                  </a:lnTo>
                  <a:lnTo>
                    <a:pt x="10106" y="6307"/>
                  </a:lnTo>
                  <a:lnTo>
                    <a:pt x="10421" y="1156"/>
                  </a:lnTo>
                  <a:lnTo>
                    <a:pt x="12317" y="1156"/>
                  </a:lnTo>
                  <a:lnTo>
                    <a:pt x="13685" y="1262"/>
                  </a:lnTo>
                  <a:lnTo>
                    <a:pt x="15264" y="3468"/>
                  </a:lnTo>
                  <a:lnTo>
                    <a:pt x="16211" y="3889"/>
                  </a:lnTo>
                  <a:close/>
                  <a:moveTo>
                    <a:pt x="2948" y="5571"/>
                  </a:moveTo>
                  <a:lnTo>
                    <a:pt x="2421" y="5781"/>
                  </a:lnTo>
                  <a:lnTo>
                    <a:pt x="1895" y="6097"/>
                  </a:lnTo>
                  <a:lnTo>
                    <a:pt x="1579" y="6517"/>
                  </a:lnTo>
                  <a:lnTo>
                    <a:pt x="1474" y="7147"/>
                  </a:lnTo>
                  <a:lnTo>
                    <a:pt x="1579" y="7673"/>
                  </a:lnTo>
                  <a:lnTo>
                    <a:pt x="1895" y="8199"/>
                  </a:lnTo>
                  <a:lnTo>
                    <a:pt x="2421" y="8513"/>
                  </a:lnTo>
                  <a:lnTo>
                    <a:pt x="2948" y="8619"/>
                  </a:lnTo>
                  <a:lnTo>
                    <a:pt x="3579" y="8513"/>
                  </a:lnTo>
                  <a:lnTo>
                    <a:pt x="4000" y="8199"/>
                  </a:lnTo>
                  <a:lnTo>
                    <a:pt x="4316" y="7673"/>
                  </a:lnTo>
                  <a:lnTo>
                    <a:pt x="4526" y="7147"/>
                  </a:lnTo>
                  <a:lnTo>
                    <a:pt x="4316" y="6517"/>
                  </a:lnTo>
                  <a:lnTo>
                    <a:pt x="4000" y="6097"/>
                  </a:lnTo>
                  <a:lnTo>
                    <a:pt x="3579" y="5781"/>
                  </a:lnTo>
                  <a:lnTo>
                    <a:pt x="2948" y="5571"/>
                  </a:lnTo>
                  <a:close/>
                  <a:moveTo>
                    <a:pt x="2948" y="6307"/>
                  </a:moveTo>
                  <a:lnTo>
                    <a:pt x="3263" y="6411"/>
                  </a:lnTo>
                  <a:lnTo>
                    <a:pt x="3579" y="6517"/>
                  </a:lnTo>
                  <a:lnTo>
                    <a:pt x="3685" y="6832"/>
                  </a:lnTo>
                  <a:lnTo>
                    <a:pt x="3789" y="7147"/>
                  </a:lnTo>
                  <a:lnTo>
                    <a:pt x="3685" y="7463"/>
                  </a:lnTo>
                  <a:lnTo>
                    <a:pt x="3579" y="7673"/>
                  </a:lnTo>
                  <a:lnTo>
                    <a:pt x="3263" y="7883"/>
                  </a:lnTo>
                  <a:lnTo>
                    <a:pt x="2948" y="7989"/>
                  </a:lnTo>
                  <a:lnTo>
                    <a:pt x="2632" y="7883"/>
                  </a:lnTo>
                  <a:lnTo>
                    <a:pt x="2421" y="7673"/>
                  </a:lnTo>
                  <a:lnTo>
                    <a:pt x="2211" y="7463"/>
                  </a:lnTo>
                  <a:lnTo>
                    <a:pt x="2105" y="7147"/>
                  </a:lnTo>
                  <a:lnTo>
                    <a:pt x="2211" y="6832"/>
                  </a:lnTo>
                  <a:lnTo>
                    <a:pt x="2421" y="6517"/>
                  </a:lnTo>
                  <a:lnTo>
                    <a:pt x="2632" y="6411"/>
                  </a:lnTo>
                  <a:lnTo>
                    <a:pt x="2948" y="6307"/>
                  </a:lnTo>
                  <a:close/>
                  <a:moveTo>
                    <a:pt x="9474" y="0"/>
                  </a:moveTo>
                  <a:lnTo>
                    <a:pt x="842" y="0"/>
                  </a:lnTo>
                  <a:lnTo>
                    <a:pt x="527" y="106"/>
                  </a:lnTo>
                  <a:lnTo>
                    <a:pt x="421" y="420"/>
                  </a:lnTo>
                  <a:lnTo>
                    <a:pt x="421" y="1997"/>
                  </a:lnTo>
                  <a:lnTo>
                    <a:pt x="6000" y="1997"/>
                  </a:lnTo>
                  <a:lnTo>
                    <a:pt x="6000" y="1052"/>
                  </a:lnTo>
                  <a:lnTo>
                    <a:pt x="8842" y="2943"/>
                  </a:lnTo>
                  <a:lnTo>
                    <a:pt x="6000" y="4835"/>
                  </a:lnTo>
                  <a:lnTo>
                    <a:pt x="6000" y="3889"/>
                  </a:lnTo>
                  <a:lnTo>
                    <a:pt x="421" y="3889"/>
                  </a:lnTo>
                  <a:lnTo>
                    <a:pt x="421" y="5466"/>
                  </a:lnTo>
                  <a:lnTo>
                    <a:pt x="527" y="5781"/>
                  </a:lnTo>
                  <a:lnTo>
                    <a:pt x="842" y="5886"/>
                  </a:lnTo>
                  <a:lnTo>
                    <a:pt x="1579" y="5886"/>
                  </a:lnTo>
                  <a:lnTo>
                    <a:pt x="1895" y="5676"/>
                  </a:lnTo>
                  <a:lnTo>
                    <a:pt x="2211" y="5466"/>
                  </a:lnTo>
                  <a:lnTo>
                    <a:pt x="2526" y="5361"/>
                  </a:lnTo>
                  <a:lnTo>
                    <a:pt x="2948" y="5255"/>
                  </a:lnTo>
                  <a:lnTo>
                    <a:pt x="3369" y="5361"/>
                  </a:lnTo>
                  <a:lnTo>
                    <a:pt x="3685" y="5466"/>
                  </a:lnTo>
                  <a:lnTo>
                    <a:pt x="4106" y="5676"/>
                  </a:lnTo>
                  <a:lnTo>
                    <a:pt x="4316" y="5886"/>
                  </a:lnTo>
                  <a:lnTo>
                    <a:pt x="9263" y="5886"/>
                  </a:lnTo>
                  <a:lnTo>
                    <a:pt x="9474" y="5781"/>
                  </a:lnTo>
                  <a:lnTo>
                    <a:pt x="9685" y="5466"/>
                  </a:lnTo>
                  <a:lnTo>
                    <a:pt x="9896" y="420"/>
                  </a:lnTo>
                  <a:lnTo>
                    <a:pt x="9896" y="316"/>
                  </a:lnTo>
                  <a:lnTo>
                    <a:pt x="9790" y="106"/>
                  </a:lnTo>
                  <a:lnTo>
                    <a:pt x="9474" y="0"/>
                  </a:lnTo>
                  <a:close/>
                  <a:moveTo>
                    <a:pt x="1264" y="6307"/>
                  </a:moveTo>
                  <a:lnTo>
                    <a:pt x="1158" y="6727"/>
                  </a:lnTo>
                  <a:lnTo>
                    <a:pt x="1053" y="7147"/>
                  </a:lnTo>
                  <a:lnTo>
                    <a:pt x="1158" y="7463"/>
                  </a:lnTo>
                  <a:lnTo>
                    <a:pt x="842" y="7463"/>
                  </a:lnTo>
                  <a:lnTo>
                    <a:pt x="0" y="7147"/>
                  </a:lnTo>
                  <a:lnTo>
                    <a:pt x="0" y="6307"/>
                  </a:lnTo>
                  <a:lnTo>
                    <a:pt x="1264" y="6307"/>
                  </a:lnTo>
                  <a:close/>
                  <a:moveTo>
                    <a:pt x="12948" y="7778"/>
                  </a:moveTo>
                  <a:lnTo>
                    <a:pt x="10421" y="7778"/>
                  </a:lnTo>
                  <a:lnTo>
                    <a:pt x="10211" y="8093"/>
                  </a:lnTo>
                  <a:lnTo>
                    <a:pt x="12948" y="8093"/>
                  </a:lnTo>
                  <a:lnTo>
                    <a:pt x="12948" y="7778"/>
                  </a:lnTo>
                  <a:close/>
                  <a:moveTo>
                    <a:pt x="14737" y="5571"/>
                  </a:moveTo>
                  <a:lnTo>
                    <a:pt x="14212" y="5781"/>
                  </a:lnTo>
                  <a:lnTo>
                    <a:pt x="13685" y="6097"/>
                  </a:lnTo>
                  <a:lnTo>
                    <a:pt x="13369" y="6517"/>
                  </a:lnTo>
                  <a:lnTo>
                    <a:pt x="13264" y="7147"/>
                  </a:lnTo>
                  <a:lnTo>
                    <a:pt x="13369" y="7673"/>
                  </a:lnTo>
                  <a:lnTo>
                    <a:pt x="13685" y="8199"/>
                  </a:lnTo>
                  <a:lnTo>
                    <a:pt x="14212" y="8513"/>
                  </a:lnTo>
                  <a:lnTo>
                    <a:pt x="14737" y="8619"/>
                  </a:lnTo>
                  <a:lnTo>
                    <a:pt x="15369" y="8513"/>
                  </a:lnTo>
                  <a:lnTo>
                    <a:pt x="15790" y="8199"/>
                  </a:lnTo>
                  <a:lnTo>
                    <a:pt x="16106" y="7673"/>
                  </a:lnTo>
                  <a:lnTo>
                    <a:pt x="16317" y="7147"/>
                  </a:lnTo>
                  <a:lnTo>
                    <a:pt x="16106" y="6517"/>
                  </a:lnTo>
                  <a:lnTo>
                    <a:pt x="15790" y="6097"/>
                  </a:lnTo>
                  <a:lnTo>
                    <a:pt x="15369" y="5781"/>
                  </a:lnTo>
                  <a:lnTo>
                    <a:pt x="14737" y="5571"/>
                  </a:lnTo>
                  <a:close/>
                  <a:moveTo>
                    <a:pt x="14737" y="6307"/>
                  </a:moveTo>
                  <a:lnTo>
                    <a:pt x="14422" y="6411"/>
                  </a:lnTo>
                  <a:lnTo>
                    <a:pt x="14212" y="6517"/>
                  </a:lnTo>
                  <a:lnTo>
                    <a:pt x="14001" y="6832"/>
                  </a:lnTo>
                  <a:lnTo>
                    <a:pt x="13895" y="7147"/>
                  </a:lnTo>
                  <a:lnTo>
                    <a:pt x="14001" y="7463"/>
                  </a:lnTo>
                  <a:lnTo>
                    <a:pt x="14212" y="7673"/>
                  </a:lnTo>
                  <a:lnTo>
                    <a:pt x="14422" y="7883"/>
                  </a:lnTo>
                  <a:lnTo>
                    <a:pt x="14737" y="7989"/>
                  </a:lnTo>
                  <a:lnTo>
                    <a:pt x="15053" y="7883"/>
                  </a:lnTo>
                  <a:lnTo>
                    <a:pt x="15369" y="7673"/>
                  </a:lnTo>
                  <a:lnTo>
                    <a:pt x="15474" y="7463"/>
                  </a:lnTo>
                  <a:lnTo>
                    <a:pt x="15580" y="7147"/>
                  </a:lnTo>
                  <a:lnTo>
                    <a:pt x="15474" y="6832"/>
                  </a:lnTo>
                  <a:lnTo>
                    <a:pt x="15369" y="6517"/>
                  </a:lnTo>
                  <a:lnTo>
                    <a:pt x="15053" y="6411"/>
                  </a:lnTo>
                  <a:lnTo>
                    <a:pt x="14737" y="6307"/>
                  </a:lnTo>
                  <a:close/>
                  <a:moveTo>
                    <a:pt x="11053" y="3889"/>
                  </a:moveTo>
                  <a:lnTo>
                    <a:pt x="11053" y="4310"/>
                  </a:lnTo>
                  <a:lnTo>
                    <a:pt x="11474" y="4204"/>
                  </a:lnTo>
                  <a:lnTo>
                    <a:pt x="12001" y="4099"/>
                  </a:lnTo>
                  <a:lnTo>
                    <a:pt x="12105" y="3994"/>
                  </a:lnTo>
                  <a:lnTo>
                    <a:pt x="12105" y="3889"/>
                  </a:lnTo>
                  <a:lnTo>
                    <a:pt x="11053" y="3889"/>
                  </a:lnTo>
                  <a:close/>
                  <a:moveTo>
                    <a:pt x="14527" y="3889"/>
                  </a:moveTo>
                  <a:lnTo>
                    <a:pt x="13895" y="2838"/>
                  </a:lnTo>
                  <a:lnTo>
                    <a:pt x="13264" y="1787"/>
                  </a:lnTo>
                  <a:lnTo>
                    <a:pt x="11158" y="1682"/>
                  </a:lnTo>
                  <a:lnTo>
                    <a:pt x="11053" y="3468"/>
                  </a:lnTo>
                  <a:lnTo>
                    <a:pt x="13158" y="3574"/>
                  </a:lnTo>
                  <a:lnTo>
                    <a:pt x="13369" y="3784"/>
                  </a:lnTo>
                  <a:lnTo>
                    <a:pt x="14527" y="3889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39" tIns="60969" rIns="121939" bIns="60969" numCol="1" anchor="t" anchorCtr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defRPr/>
              </a:pPr>
              <a:endParaRPr lang="en-US" altLang="zh-CN" sz="105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18"/>
            <p:cNvGrpSpPr/>
            <p:nvPr/>
          </p:nvGrpSpPr>
          <p:grpSpPr>
            <a:xfrm>
              <a:off x="10680273" y="5747728"/>
              <a:ext cx="631975" cy="369495"/>
              <a:chOff x="3300127" y="5392145"/>
              <a:chExt cx="631975" cy="369495"/>
            </a:xfrm>
          </p:grpSpPr>
          <p:sp>
            <p:nvSpPr>
              <p:cNvPr id="134" name="矩形 253"/>
              <p:cNvSpPr/>
              <p:nvPr/>
            </p:nvSpPr>
            <p:spPr bwMode="auto">
              <a:xfrm>
                <a:off x="3466768" y="5509118"/>
                <a:ext cx="401090" cy="24188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矩形 254"/>
              <p:cNvSpPr/>
              <p:nvPr/>
            </p:nvSpPr>
            <p:spPr bwMode="auto">
              <a:xfrm>
                <a:off x="3531012" y="5392145"/>
                <a:ext cx="401090" cy="45719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矩形 255"/>
              <p:cNvSpPr/>
              <p:nvPr/>
            </p:nvSpPr>
            <p:spPr bwMode="auto">
              <a:xfrm>
                <a:off x="3384865" y="5604560"/>
                <a:ext cx="401090" cy="24188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矩形 256"/>
              <p:cNvSpPr/>
              <p:nvPr/>
            </p:nvSpPr>
            <p:spPr bwMode="auto">
              <a:xfrm>
                <a:off x="3300127" y="5737452"/>
                <a:ext cx="401090" cy="24188"/>
              </a:xfrm>
              <a:prstGeom prst="rect">
                <a:avLst/>
              </a:prstGeom>
              <a:solidFill>
                <a:sysClr val="window" lastClr="FFFFFF"/>
              </a:solidFill>
              <a:ln>
                <a:solidFill>
                  <a:sysClr val="window" lastClr="FFFFFF"/>
                </a:solidFill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1219382" fontAlgn="ctr">
                  <a:buClr>
                    <a:srgbClr val="CC9900"/>
                  </a:buClr>
                  <a:buSzPct val="60000"/>
                  <a:buFont typeface="Wingdings" pitchFamily="2" charset="2"/>
                  <a:buChar char="n"/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2" name="直接连接符 120"/>
            <p:cNvCxnSpPr/>
            <p:nvPr/>
          </p:nvCxnSpPr>
          <p:spPr bwMode="auto">
            <a:xfrm flipV="1">
              <a:off x="5252956" y="5133501"/>
              <a:ext cx="62623" cy="169994"/>
            </a:xfrm>
            <a:prstGeom prst="line">
              <a:avLst/>
            </a:prstGeom>
            <a:noFill/>
            <a:ln w="76200">
              <a:solidFill>
                <a:sysClr val="window" lastClr="FFFFFF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3" name="组合 589"/>
            <p:cNvGrpSpPr/>
            <p:nvPr/>
          </p:nvGrpSpPr>
          <p:grpSpPr>
            <a:xfrm>
              <a:off x="9667496" y="5642532"/>
              <a:ext cx="627937" cy="218285"/>
              <a:chOff x="4194175" y="5092700"/>
              <a:chExt cx="1374775" cy="658813"/>
            </a:xfrm>
            <a:solidFill>
              <a:sysClr val="windowText" lastClr="000000">
                <a:lumMod val="50000"/>
                <a:lumOff val="50000"/>
              </a:sysClr>
            </a:solidFill>
          </p:grpSpPr>
          <p:sp>
            <p:nvSpPr>
              <p:cNvPr id="132" name="Freeform 110"/>
              <p:cNvSpPr>
                <a:spLocks noEditPoints="1"/>
              </p:cNvSpPr>
              <p:nvPr/>
            </p:nvSpPr>
            <p:spPr bwMode="auto">
              <a:xfrm>
                <a:off x="4249738" y="5646738"/>
                <a:ext cx="1263650" cy="412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29" y="0"/>
                  </a:cxn>
                  <a:cxn ang="0">
                    <a:pos x="1144" y="63"/>
                  </a:cxn>
                  <a:cxn ang="0">
                    <a:pos x="1161" y="127"/>
                  </a:cxn>
                  <a:cxn ang="0">
                    <a:pos x="1170" y="159"/>
                  </a:cxn>
                  <a:cxn ang="0">
                    <a:pos x="1180" y="190"/>
                  </a:cxn>
                  <a:cxn ang="0">
                    <a:pos x="1190" y="222"/>
                  </a:cxn>
                  <a:cxn ang="0">
                    <a:pos x="1200" y="252"/>
                  </a:cxn>
                  <a:cxn ang="0">
                    <a:pos x="1223" y="314"/>
                  </a:cxn>
                  <a:cxn ang="0">
                    <a:pos x="1247" y="374"/>
                  </a:cxn>
                  <a:cxn ang="0">
                    <a:pos x="1260" y="404"/>
                  </a:cxn>
                  <a:cxn ang="0">
                    <a:pos x="1272" y="434"/>
                  </a:cxn>
                  <a:cxn ang="0">
                    <a:pos x="1287" y="463"/>
                  </a:cxn>
                  <a:cxn ang="0">
                    <a:pos x="1300" y="492"/>
                  </a:cxn>
                  <a:cxn ang="0">
                    <a:pos x="0" y="492"/>
                  </a:cxn>
                  <a:cxn ang="0">
                    <a:pos x="0" y="0"/>
                  </a:cxn>
                  <a:cxn ang="0">
                    <a:pos x="5395" y="0"/>
                  </a:cxn>
                  <a:cxn ang="0">
                    <a:pos x="10024" y="0"/>
                  </a:cxn>
                  <a:cxn ang="0">
                    <a:pos x="10039" y="63"/>
                  </a:cxn>
                  <a:cxn ang="0">
                    <a:pos x="10056" y="127"/>
                  </a:cxn>
                  <a:cxn ang="0">
                    <a:pos x="10065" y="159"/>
                  </a:cxn>
                  <a:cxn ang="0">
                    <a:pos x="10074" y="190"/>
                  </a:cxn>
                  <a:cxn ang="0">
                    <a:pos x="10084" y="222"/>
                  </a:cxn>
                  <a:cxn ang="0">
                    <a:pos x="10096" y="252"/>
                  </a:cxn>
                  <a:cxn ang="0">
                    <a:pos x="10106" y="283"/>
                  </a:cxn>
                  <a:cxn ang="0">
                    <a:pos x="10117" y="314"/>
                  </a:cxn>
                  <a:cxn ang="0">
                    <a:pos x="10130" y="345"/>
                  </a:cxn>
                  <a:cxn ang="0">
                    <a:pos x="10142" y="374"/>
                  </a:cxn>
                  <a:cxn ang="0">
                    <a:pos x="10168" y="434"/>
                  </a:cxn>
                  <a:cxn ang="0">
                    <a:pos x="10196" y="492"/>
                  </a:cxn>
                  <a:cxn ang="0">
                    <a:pos x="5223" y="492"/>
                  </a:cxn>
                  <a:cxn ang="0">
                    <a:pos x="5250" y="434"/>
                  </a:cxn>
                  <a:cxn ang="0">
                    <a:pos x="5277" y="374"/>
                  </a:cxn>
                  <a:cxn ang="0">
                    <a:pos x="5300" y="314"/>
                  </a:cxn>
                  <a:cxn ang="0">
                    <a:pos x="5323" y="252"/>
                  </a:cxn>
                  <a:cxn ang="0">
                    <a:pos x="5344" y="190"/>
                  </a:cxn>
                  <a:cxn ang="0">
                    <a:pos x="5363" y="127"/>
                  </a:cxn>
                  <a:cxn ang="0">
                    <a:pos x="5380" y="63"/>
                  </a:cxn>
                  <a:cxn ang="0">
                    <a:pos x="5395" y="0"/>
                  </a:cxn>
                  <a:cxn ang="0">
                    <a:pos x="14290" y="0"/>
                  </a:cxn>
                  <a:cxn ang="0">
                    <a:pos x="15132" y="0"/>
                  </a:cxn>
                  <a:cxn ang="0">
                    <a:pos x="15132" y="492"/>
                  </a:cxn>
                  <a:cxn ang="0">
                    <a:pos x="14118" y="492"/>
                  </a:cxn>
                  <a:cxn ang="0">
                    <a:pos x="14146" y="434"/>
                  </a:cxn>
                  <a:cxn ang="0">
                    <a:pos x="14171" y="374"/>
                  </a:cxn>
                  <a:cxn ang="0">
                    <a:pos x="14196" y="314"/>
                  </a:cxn>
                  <a:cxn ang="0">
                    <a:pos x="14219" y="252"/>
                  </a:cxn>
                  <a:cxn ang="0">
                    <a:pos x="14239" y="190"/>
                  </a:cxn>
                  <a:cxn ang="0">
                    <a:pos x="14258" y="127"/>
                  </a:cxn>
                  <a:cxn ang="0">
                    <a:pos x="14274" y="63"/>
                  </a:cxn>
                  <a:cxn ang="0">
                    <a:pos x="14290" y="0"/>
                  </a:cxn>
                </a:cxnLst>
                <a:rect l="0" t="0" r="r" b="b"/>
                <a:pathLst>
                  <a:path w="15132" h="492">
                    <a:moveTo>
                      <a:pt x="0" y="0"/>
                    </a:moveTo>
                    <a:lnTo>
                      <a:pt x="1129" y="0"/>
                    </a:lnTo>
                    <a:lnTo>
                      <a:pt x="1144" y="63"/>
                    </a:lnTo>
                    <a:lnTo>
                      <a:pt x="1161" y="127"/>
                    </a:lnTo>
                    <a:lnTo>
                      <a:pt x="1170" y="159"/>
                    </a:lnTo>
                    <a:lnTo>
                      <a:pt x="1180" y="190"/>
                    </a:lnTo>
                    <a:lnTo>
                      <a:pt x="1190" y="222"/>
                    </a:lnTo>
                    <a:lnTo>
                      <a:pt x="1200" y="252"/>
                    </a:lnTo>
                    <a:lnTo>
                      <a:pt x="1223" y="314"/>
                    </a:lnTo>
                    <a:lnTo>
                      <a:pt x="1247" y="374"/>
                    </a:lnTo>
                    <a:lnTo>
                      <a:pt x="1260" y="404"/>
                    </a:lnTo>
                    <a:lnTo>
                      <a:pt x="1272" y="434"/>
                    </a:lnTo>
                    <a:lnTo>
                      <a:pt x="1287" y="463"/>
                    </a:lnTo>
                    <a:lnTo>
                      <a:pt x="1300" y="492"/>
                    </a:lnTo>
                    <a:lnTo>
                      <a:pt x="0" y="492"/>
                    </a:lnTo>
                    <a:lnTo>
                      <a:pt x="0" y="0"/>
                    </a:lnTo>
                    <a:close/>
                    <a:moveTo>
                      <a:pt x="5395" y="0"/>
                    </a:moveTo>
                    <a:lnTo>
                      <a:pt x="10024" y="0"/>
                    </a:lnTo>
                    <a:lnTo>
                      <a:pt x="10039" y="63"/>
                    </a:lnTo>
                    <a:lnTo>
                      <a:pt x="10056" y="127"/>
                    </a:lnTo>
                    <a:lnTo>
                      <a:pt x="10065" y="159"/>
                    </a:lnTo>
                    <a:lnTo>
                      <a:pt x="10074" y="190"/>
                    </a:lnTo>
                    <a:lnTo>
                      <a:pt x="10084" y="222"/>
                    </a:lnTo>
                    <a:lnTo>
                      <a:pt x="10096" y="252"/>
                    </a:lnTo>
                    <a:lnTo>
                      <a:pt x="10106" y="283"/>
                    </a:lnTo>
                    <a:lnTo>
                      <a:pt x="10117" y="314"/>
                    </a:lnTo>
                    <a:lnTo>
                      <a:pt x="10130" y="345"/>
                    </a:lnTo>
                    <a:lnTo>
                      <a:pt x="10142" y="374"/>
                    </a:lnTo>
                    <a:lnTo>
                      <a:pt x="10168" y="434"/>
                    </a:lnTo>
                    <a:lnTo>
                      <a:pt x="10196" y="492"/>
                    </a:lnTo>
                    <a:lnTo>
                      <a:pt x="5223" y="492"/>
                    </a:lnTo>
                    <a:lnTo>
                      <a:pt x="5250" y="434"/>
                    </a:lnTo>
                    <a:lnTo>
                      <a:pt x="5277" y="374"/>
                    </a:lnTo>
                    <a:lnTo>
                      <a:pt x="5300" y="314"/>
                    </a:lnTo>
                    <a:lnTo>
                      <a:pt x="5323" y="252"/>
                    </a:lnTo>
                    <a:lnTo>
                      <a:pt x="5344" y="190"/>
                    </a:lnTo>
                    <a:lnTo>
                      <a:pt x="5363" y="127"/>
                    </a:lnTo>
                    <a:lnTo>
                      <a:pt x="5380" y="63"/>
                    </a:lnTo>
                    <a:lnTo>
                      <a:pt x="5395" y="0"/>
                    </a:lnTo>
                    <a:close/>
                    <a:moveTo>
                      <a:pt x="14290" y="0"/>
                    </a:moveTo>
                    <a:lnTo>
                      <a:pt x="15132" y="0"/>
                    </a:lnTo>
                    <a:lnTo>
                      <a:pt x="15132" y="492"/>
                    </a:lnTo>
                    <a:lnTo>
                      <a:pt x="14118" y="492"/>
                    </a:lnTo>
                    <a:lnTo>
                      <a:pt x="14146" y="434"/>
                    </a:lnTo>
                    <a:lnTo>
                      <a:pt x="14171" y="374"/>
                    </a:lnTo>
                    <a:lnTo>
                      <a:pt x="14196" y="314"/>
                    </a:lnTo>
                    <a:lnTo>
                      <a:pt x="14219" y="252"/>
                    </a:lnTo>
                    <a:lnTo>
                      <a:pt x="14239" y="190"/>
                    </a:lnTo>
                    <a:lnTo>
                      <a:pt x="14258" y="127"/>
                    </a:lnTo>
                    <a:lnTo>
                      <a:pt x="14274" y="63"/>
                    </a:lnTo>
                    <a:lnTo>
                      <a:pt x="1429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11"/>
              <p:cNvSpPr>
                <a:spLocks noEditPoints="1"/>
              </p:cNvSpPr>
              <p:nvPr/>
            </p:nvSpPr>
            <p:spPr bwMode="auto">
              <a:xfrm>
                <a:off x="4194175" y="5092700"/>
                <a:ext cx="1374775" cy="658813"/>
              </a:xfrm>
              <a:custGeom>
                <a:avLst/>
                <a:gdLst/>
                <a:ahLst/>
                <a:cxnLst>
                  <a:cxn ang="0">
                    <a:pos x="15565" y="4694"/>
                  </a:cxn>
                  <a:cxn ang="0">
                    <a:pos x="14497" y="6534"/>
                  </a:cxn>
                  <a:cxn ang="0">
                    <a:pos x="14278" y="7070"/>
                  </a:cxn>
                  <a:cxn ang="0">
                    <a:pos x="13902" y="7499"/>
                  </a:cxn>
                  <a:cxn ang="0">
                    <a:pos x="13403" y="7782"/>
                  </a:cxn>
                  <a:cxn ang="0">
                    <a:pos x="12819" y="7885"/>
                  </a:cxn>
                  <a:cxn ang="0">
                    <a:pos x="12234" y="7782"/>
                  </a:cxn>
                  <a:cxn ang="0">
                    <a:pos x="11735" y="7499"/>
                  </a:cxn>
                  <a:cxn ang="0">
                    <a:pos x="11357" y="7070"/>
                  </a:cxn>
                  <a:cxn ang="0">
                    <a:pos x="11139" y="6534"/>
                  </a:cxn>
                  <a:cxn ang="0">
                    <a:pos x="5630" y="6366"/>
                  </a:cxn>
                  <a:cxn ang="0">
                    <a:pos x="5464" y="6926"/>
                  </a:cxn>
                  <a:cxn ang="0">
                    <a:pos x="5129" y="7390"/>
                  </a:cxn>
                  <a:cxn ang="0">
                    <a:pos x="4661" y="7718"/>
                  </a:cxn>
                  <a:cxn ang="0">
                    <a:pos x="4097" y="7877"/>
                  </a:cxn>
                  <a:cxn ang="0">
                    <a:pos x="3499" y="7831"/>
                  </a:cxn>
                  <a:cxn ang="0">
                    <a:pos x="2971" y="7596"/>
                  </a:cxn>
                  <a:cxn ang="0">
                    <a:pos x="2556" y="7205"/>
                  </a:cxn>
                  <a:cxn ang="0">
                    <a:pos x="2288" y="6695"/>
                  </a:cxn>
                  <a:cxn ang="0">
                    <a:pos x="0" y="6192"/>
                  </a:cxn>
                  <a:cxn ang="0">
                    <a:pos x="12951" y="5299"/>
                  </a:cxn>
                  <a:cxn ang="0">
                    <a:pos x="13234" y="5395"/>
                  </a:cxn>
                  <a:cxn ang="0">
                    <a:pos x="13465" y="5576"/>
                  </a:cxn>
                  <a:cxn ang="0">
                    <a:pos x="13623" y="5823"/>
                  </a:cxn>
                  <a:cxn ang="0">
                    <a:pos x="13691" y="6119"/>
                  </a:cxn>
                  <a:cxn ang="0">
                    <a:pos x="13653" y="6424"/>
                  </a:cxn>
                  <a:cxn ang="0">
                    <a:pos x="13518" y="6687"/>
                  </a:cxn>
                  <a:cxn ang="0">
                    <a:pos x="13306" y="6889"/>
                  </a:cxn>
                  <a:cxn ang="0">
                    <a:pos x="13036" y="7012"/>
                  </a:cxn>
                  <a:cxn ang="0">
                    <a:pos x="12729" y="7034"/>
                  </a:cxn>
                  <a:cxn ang="0">
                    <a:pos x="12440" y="6952"/>
                  </a:cxn>
                  <a:cxn ang="0">
                    <a:pos x="12201" y="6782"/>
                  </a:cxn>
                  <a:cxn ang="0">
                    <a:pos x="12031" y="6542"/>
                  </a:cxn>
                  <a:cxn ang="0">
                    <a:pos x="11949" y="6253"/>
                  </a:cxn>
                  <a:cxn ang="0">
                    <a:pos x="11972" y="5946"/>
                  </a:cxn>
                  <a:cxn ang="0">
                    <a:pos x="12094" y="5675"/>
                  </a:cxn>
                  <a:cxn ang="0">
                    <a:pos x="12296" y="5463"/>
                  </a:cxn>
                  <a:cxn ang="0">
                    <a:pos x="12559" y="5328"/>
                  </a:cxn>
                  <a:cxn ang="0">
                    <a:pos x="3923" y="5289"/>
                  </a:cxn>
                  <a:cxn ang="0">
                    <a:pos x="4224" y="5342"/>
                  </a:cxn>
                  <a:cxn ang="0">
                    <a:pos x="4479" y="5489"/>
                  </a:cxn>
                  <a:cxn ang="0">
                    <a:pos x="4670" y="5711"/>
                  </a:cxn>
                  <a:cxn ang="0">
                    <a:pos x="4779" y="5988"/>
                  </a:cxn>
                  <a:cxn ang="0">
                    <a:pos x="4787" y="6297"/>
                  </a:cxn>
                  <a:cxn ang="0">
                    <a:pos x="4691" y="6580"/>
                  </a:cxn>
                  <a:cxn ang="0">
                    <a:pos x="4510" y="6811"/>
                  </a:cxn>
                  <a:cxn ang="0">
                    <a:pos x="4263" y="6969"/>
                  </a:cxn>
                  <a:cxn ang="0">
                    <a:pos x="3968" y="7037"/>
                  </a:cxn>
                  <a:cxn ang="0">
                    <a:pos x="3664" y="6999"/>
                  </a:cxn>
                  <a:cxn ang="0">
                    <a:pos x="3401" y="6864"/>
                  </a:cxn>
                  <a:cxn ang="0">
                    <a:pos x="3199" y="6652"/>
                  </a:cxn>
                  <a:cxn ang="0">
                    <a:pos x="3077" y="6382"/>
                  </a:cxn>
                  <a:cxn ang="0">
                    <a:pos x="3054" y="6074"/>
                  </a:cxn>
                  <a:cxn ang="0">
                    <a:pos x="3136" y="5785"/>
                  </a:cxn>
                  <a:cxn ang="0">
                    <a:pos x="3306" y="5545"/>
                  </a:cxn>
                  <a:cxn ang="0">
                    <a:pos x="3545" y="5375"/>
                  </a:cxn>
                  <a:cxn ang="0">
                    <a:pos x="3834" y="5293"/>
                  </a:cxn>
                  <a:cxn ang="0">
                    <a:pos x="4469" y="944"/>
                  </a:cxn>
                </a:cxnLst>
                <a:rect l="0" t="0" r="r" b="b"/>
                <a:pathLst>
                  <a:path w="16454" h="7885">
                    <a:moveTo>
                      <a:pt x="889" y="3618"/>
                    </a:moveTo>
                    <a:lnTo>
                      <a:pt x="2425" y="2994"/>
                    </a:lnTo>
                    <a:lnTo>
                      <a:pt x="4207" y="61"/>
                    </a:lnTo>
                    <a:lnTo>
                      <a:pt x="10146" y="0"/>
                    </a:lnTo>
                    <a:lnTo>
                      <a:pt x="11966" y="2775"/>
                    </a:lnTo>
                    <a:lnTo>
                      <a:pt x="15565" y="3618"/>
                    </a:lnTo>
                    <a:lnTo>
                      <a:pt x="15565" y="4694"/>
                    </a:lnTo>
                    <a:lnTo>
                      <a:pt x="16454" y="4694"/>
                    </a:lnTo>
                    <a:lnTo>
                      <a:pt x="16454" y="6192"/>
                    </a:lnTo>
                    <a:lnTo>
                      <a:pt x="14537" y="6192"/>
                    </a:lnTo>
                    <a:lnTo>
                      <a:pt x="14533" y="6279"/>
                    </a:lnTo>
                    <a:lnTo>
                      <a:pt x="14525" y="6366"/>
                    </a:lnTo>
                    <a:lnTo>
                      <a:pt x="14513" y="6450"/>
                    </a:lnTo>
                    <a:lnTo>
                      <a:pt x="14497" y="6534"/>
                    </a:lnTo>
                    <a:lnTo>
                      <a:pt x="14476" y="6615"/>
                    </a:lnTo>
                    <a:lnTo>
                      <a:pt x="14453" y="6695"/>
                    </a:lnTo>
                    <a:lnTo>
                      <a:pt x="14425" y="6775"/>
                    </a:lnTo>
                    <a:lnTo>
                      <a:pt x="14393" y="6851"/>
                    </a:lnTo>
                    <a:lnTo>
                      <a:pt x="14358" y="6926"/>
                    </a:lnTo>
                    <a:lnTo>
                      <a:pt x="14320" y="6999"/>
                    </a:lnTo>
                    <a:lnTo>
                      <a:pt x="14278" y="7070"/>
                    </a:lnTo>
                    <a:lnTo>
                      <a:pt x="14234" y="7139"/>
                    </a:lnTo>
                    <a:lnTo>
                      <a:pt x="14185" y="7205"/>
                    </a:lnTo>
                    <a:lnTo>
                      <a:pt x="14134" y="7269"/>
                    </a:lnTo>
                    <a:lnTo>
                      <a:pt x="14081" y="7331"/>
                    </a:lnTo>
                    <a:lnTo>
                      <a:pt x="14023" y="7390"/>
                    </a:lnTo>
                    <a:lnTo>
                      <a:pt x="13963" y="7445"/>
                    </a:lnTo>
                    <a:lnTo>
                      <a:pt x="13902" y="7499"/>
                    </a:lnTo>
                    <a:lnTo>
                      <a:pt x="13837" y="7549"/>
                    </a:lnTo>
                    <a:lnTo>
                      <a:pt x="13770" y="7596"/>
                    </a:lnTo>
                    <a:lnTo>
                      <a:pt x="13700" y="7640"/>
                    </a:lnTo>
                    <a:lnTo>
                      <a:pt x="13629" y="7681"/>
                    </a:lnTo>
                    <a:lnTo>
                      <a:pt x="13556" y="7718"/>
                    </a:lnTo>
                    <a:lnTo>
                      <a:pt x="13480" y="7752"/>
                    </a:lnTo>
                    <a:lnTo>
                      <a:pt x="13403" y="7782"/>
                    </a:lnTo>
                    <a:lnTo>
                      <a:pt x="13324" y="7809"/>
                    </a:lnTo>
                    <a:lnTo>
                      <a:pt x="13242" y="7831"/>
                    </a:lnTo>
                    <a:lnTo>
                      <a:pt x="13161" y="7851"/>
                    </a:lnTo>
                    <a:lnTo>
                      <a:pt x="13077" y="7865"/>
                    </a:lnTo>
                    <a:lnTo>
                      <a:pt x="12991" y="7877"/>
                    </a:lnTo>
                    <a:lnTo>
                      <a:pt x="12906" y="7883"/>
                    </a:lnTo>
                    <a:lnTo>
                      <a:pt x="12819" y="7885"/>
                    </a:lnTo>
                    <a:lnTo>
                      <a:pt x="12731" y="7883"/>
                    </a:lnTo>
                    <a:lnTo>
                      <a:pt x="12645" y="7877"/>
                    </a:lnTo>
                    <a:lnTo>
                      <a:pt x="12560" y="7865"/>
                    </a:lnTo>
                    <a:lnTo>
                      <a:pt x="12476" y="7851"/>
                    </a:lnTo>
                    <a:lnTo>
                      <a:pt x="12393" y="7831"/>
                    </a:lnTo>
                    <a:lnTo>
                      <a:pt x="12313" y="7809"/>
                    </a:lnTo>
                    <a:lnTo>
                      <a:pt x="12234" y="7782"/>
                    </a:lnTo>
                    <a:lnTo>
                      <a:pt x="12156" y="7752"/>
                    </a:lnTo>
                    <a:lnTo>
                      <a:pt x="12080" y="7718"/>
                    </a:lnTo>
                    <a:lnTo>
                      <a:pt x="12007" y="7681"/>
                    </a:lnTo>
                    <a:lnTo>
                      <a:pt x="11935" y="7640"/>
                    </a:lnTo>
                    <a:lnTo>
                      <a:pt x="11866" y="7596"/>
                    </a:lnTo>
                    <a:lnTo>
                      <a:pt x="11800" y="7549"/>
                    </a:lnTo>
                    <a:lnTo>
                      <a:pt x="11735" y="7499"/>
                    </a:lnTo>
                    <a:lnTo>
                      <a:pt x="11672" y="7445"/>
                    </a:lnTo>
                    <a:lnTo>
                      <a:pt x="11613" y="7390"/>
                    </a:lnTo>
                    <a:lnTo>
                      <a:pt x="11556" y="7331"/>
                    </a:lnTo>
                    <a:lnTo>
                      <a:pt x="11502" y="7269"/>
                    </a:lnTo>
                    <a:lnTo>
                      <a:pt x="11451" y="7205"/>
                    </a:lnTo>
                    <a:lnTo>
                      <a:pt x="11403" y="7139"/>
                    </a:lnTo>
                    <a:lnTo>
                      <a:pt x="11357" y="7070"/>
                    </a:lnTo>
                    <a:lnTo>
                      <a:pt x="11316" y="6999"/>
                    </a:lnTo>
                    <a:lnTo>
                      <a:pt x="11277" y="6926"/>
                    </a:lnTo>
                    <a:lnTo>
                      <a:pt x="11242" y="6851"/>
                    </a:lnTo>
                    <a:lnTo>
                      <a:pt x="11211" y="6775"/>
                    </a:lnTo>
                    <a:lnTo>
                      <a:pt x="11184" y="6695"/>
                    </a:lnTo>
                    <a:lnTo>
                      <a:pt x="11159" y="6615"/>
                    </a:lnTo>
                    <a:lnTo>
                      <a:pt x="11139" y="6534"/>
                    </a:lnTo>
                    <a:lnTo>
                      <a:pt x="11123" y="6450"/>
                    </a:lnTo>
                    <a:lnTo>
                      <a:pt x="11111" y="6366"/>
                    </a:lnTo>
                    <a:lnTo>
                      <a:pt x="11103" y="6279"/>
                    </a:lnTo>
                    <a:lnTo>
                      <a:pt x="11099" y="6192"/>
                    </a:lnTo>
                    <a:lnTo>
                      <a:pt x="5642" y="6192"/>
                    </a:lnTo>
                    <a:lnTo>
                      <a:pt x="5639" y="6279"/>
                    </a:lnTo>
                    <a:lnTo>
                      <a:pt x="5630" y="6366"/>
                    </a:lnTo>
                    <a:lnTo>
                      <a:pt x="5618" y="6450"/>
                    </a:lnTo>
                    <a:lnTo>
                      <a:pt x="5602" y="6534"/>
                    </a:lnTo>
                    <a:lnTo>
                      <a:pt x="5582" y="6615"/>
                    </a:lnTo>
                    <a:lnTo>
                      <a:pt x="5557" y="6695"/>
                    </a:lnTo>
                    <a:lnTo>
                      <a:pt x="5530" y="6775"/>
                    </a:lnTo>
                    <a:lnTo>
                      <a:pt x="5499" y="6851"/>
                    </a:lnTo>
                    <a:lnTo>
                      <a:pt x="5464" y="6926"/>
                    </a:lnTo>
                    <a:lnTo>
                      <a:pt x="5425" y="6999"/>
                    </a:lnTo>
                    <a:lnTo>
                      <a:pt x="5384" y="7070"/>
                    </a:lnTo>
                    <a:lnTo>
                      <a:pt x="5338" y="7139"/>
                    </a:lnTo>
                    <a:lnTo>
                      <a:pt x="5290" y="7205"/>
                    </a:lnTo>
                    <a:lnTo>
                      <a:pt x="5240" y="7269"/>
                    </a:lnTo>
                    <a:lnTo>
                      <a:pt x="5185" y="7331"/>
                    </a:lnTo>
                    <a:lnTo>
                      <a:pt x="5129" y="7390"/>
                    </a:lnTo>
                    <a:lnTo>
                      <a:pt x="5069" y="7445"/>
                    </a:lnTo>
                    <a:lnTo>
                      <a:pt x="5006" y="7499"/>
                    </a:lnTo>
                    <a:lnTo>
                      <a:pt x="4942" y="7549"/>
                    </a:lnTo>
                    <a:lnTo>
                      <a:pt x="4874" y="7596"/>
                    </a:lnTo>
                    <a:lnTo>
                      <a:pt x="4806" y="7640"/>
                    </a:lnTo>
                    <a:lnTo>
                      <a:pt x="4734" y="7681"/>
                    </a:lnTo>
                    <a:lnTo>
                      <a:pt x="4661" y="7718"/>
                    </a:lnTo>
                    <a:lnTo>
                      <a:pt x="4586" y="7752"/>
                    </a:lnTo>
                    <a:lnTo>
                      <a:pt x="4507" y="7782"/>
                    </a:lnTo>
                    <a:lnTo>
                      <a:pt x="4428" y="7809"/>
                    </a:lnTo>
                    <a:lnTo>
                      <a:pt x="4348" y="7831"/>
                    </a:lnTo>
                    <a:lnTo>
                      <a:pt x="4266" y="7851"/>
                    </a:lnTo>
                    <a:lnTo>
                      <a:pt x="4182" y="7865"/>
                    </a:lnTo>
                    <a:lnTo>
                      <a:pt x="4097" y="7877"/>
                    </a:lnTo>
                    <a:lnTo>
                      <a:pt x="4011" y="7883"/>
                    </a:lnTo>
                    <a:lnTo>
                      <a:pt x="3923" y="7885"/>
                    </a:lnTo>
                    <a:lnTo>
                      <a:pt x="3836" y="7883"/>
                    </a:lnTo>
                    <a:lnTo>
                      <a:pt x="3749" y="7877"/>
                    </a:lnTo>
                    <a:lnTo>
                      <a:pt x="3664" y="7865"/>
                    </a:lnTo>
                    <a:lnTo>
                      <a:pt x="3581" y="7851"/>
                    </a:lnTo>
                    <a:lnTo>
                      <a:pt x="3499" y="7831"/>
                    </a:lnTo>
                    <a:lnTo>
                      <a:pt x="3417" y="7809"/>
                    </a:lnTo>
                    <a:lnTo>
                      <a:pt x="3339" y="7782"/>
                    </a:lnTo>
                    <a:lnTo>
                      <a:pt x="3261" y="7752"/>
                    </a:lnTo>
                    <a:lnTo>
                      <a:pt x="3186" y="7718"/>
                    </a:lnTo>
                    <a:lnTo>
                      <a:pt x="3112" y="7681"/>
                    </a:lnTo>
                    <a:lnTo>
                      <a:pt x="3041" y="7640"/>
                    </a:lnTo>
                    <a:lnTo>
                      <a:pt x="2971" y="7596"/>
                    </a:lnTo>
                    <a:lnTo>
                      <a:pt x="2904" y="7549"/>
                    </a:lnTo>
                    <a:lnTo>
                      <a:pt x="2839" y="7499"/>
                    </a:lnTo>
                    <a:lnTo>
                      <a:pt x="2778" y="7445"/>
                    </a:lnTo>
                    <a:lnTo>
                      <a:pt x="2718" y="7390"/>
                    </a:lnTo>
                    <a:lnTo>
                      <a:pt x="2661" y="7331"/>
                    </a:lnTo>
                    <a:lnTo>
                      <a:pt x="2607" y="7269"/>
                    </a:lnTo>
                    <a:lnTo>
                      <a:pt x="2556" y="7205"/>
                    </a:lnTo>
                    <a:lnTo>
                      <a:pt x="2508" y="7139"/>
                    </a:lnTo>
                    <a:lnTo>
                      <a:pt x="2463" y="7070"/>
                    </a:lnTo>
                    <a:lnTo>
                      <a:pt x="2421" y="6999"/>
                    </a:lnTo>
                    <a:lnTo>
                      <a:pt x="2383" y="6926"/>
                    </a:lnTo>
                    <a:lnTo>
                      <a:pt x="2348" y="6851"/>
                    </a:lnTo>
                    <a:lnTo>
                      <a:pt x="2316" y="6775"/>
                    </a:lnTo>
                    <a:lnTo>
                      <a:pt x="2288" y="6695"/>
                    </a:lnTo>
                    <a:lnTo>
                      <a:pt x="2264" y="6615"/>
                    </a:lnTo>
                    <a:lnTo>
                      <a:pt x="2244" y="6534"/>
                    </a:lnTo>
                    <a:lnTo>
                      <a:pt x="2228" y="6450"/>
                    </a:lnTo>
                    <a:lnTo>
                      <a:pt x="2216" y="6366"/>
                    </a:lnTo>
                    <a:lnTo>
                      <a:pt x="2208" y="6279"/>
                    </a:lnTo>
                    <a:lnTo>
                      <a:pt x="2205" y="6192"/>
                    </a:lnTo>
                    <a:lnTo>
                      <a:pt x="0" y="6192"/>
                    </a:lnTo>
                    <a:lnTo>
                      <a:pt x="0" y="4694"/>
                    </a:lnTo>
                    <a:lnTo>
                      <a:pt x="889" y="4694"/>
                    </a:lnTo>
                    <a:lnTo>
                      <a:pt x="889" y="3618"/>
                    </a:lnTo>
                    <a:close/>
                    <a:moveTo>
                      <a:pt x="12819" y="5289"/>
                    </a:moveTo>
                    <a:lnTo>
                      <a:pt x="12863" y="5290"/>
                    </a:lnTo>
                    <a:lnTo>
                      <a:pt x="12907" y="5293"/>
                    </a:lnTo>
                    <a:lnTo>
                      <a:pt x="12951" y="5299"/>
                    </a:lnTo>
                    <a:lnTo>
                      <a:pt x="12994" y="5306"/>
                    </a:lnTo>
                    <a:lnTo>
                      <a:pt x="13036" y="5316"/>
                    </a:lnTo>
                    <a:lnTo>
                      <a:pt x="13078" y="5328"/>
                    </a:lnTo>
                    <a:lnTo>
                      <a:pt x="13118" y="5342"/>
                    </a:lnTo>
                    <a:lnTo>
                      <a:pt x="13158" y="5358"/>
                    </a:lnTo>
                    <a:lnTo>
                      <a:pt x="13196" y="5375"/>
                    </a:lnTo>
                    <a:lnTo>
                      <a:pt x="13234" y="5395"/>
                    </a:lnTo>
                    <a:lnTo>
                      <a:pt x="13270" y="5416"/>
                    </a:lnTo>
                    <a:lnTo>
                      <a:pt x="13306" y="5439"/>
                    </a:lnTo>
                    <a:lnTo>
                      <a:pt x="13340" y="5463"/>
                    </a:lnTo>
                    <a:lnTo>
                      <a:pt x="13373" y="5489"/>
                    </a:lnTo>
                    <a:lnTo>
                      <a:pt x="13405" y="5516"/>
                    </a:lnTo>
                    <a:lnTo>
                      <a:pt x="13436" y="5545"/>
                    </a:lnTo>
                    <a:lnTo>
                      <a:pt x="13465" y="5576"/>
                    </a:lnTo>
                    <a:lnTo>
                      <a:pt x="13492" y="5608"/>
                    </a:lnTo>
                    <a:lnTo>
                      <a:pt x="13518" y="5641"/>
                    </a:lnTo>
                    <a:lnTo>
                      <a:pt x="13543" y="5675"/>
                    </a:lnTo>
                    <a:lnTo>
                      <a:pt x="13565" y="5711"/>
                    </a:lnTo>
                    <a:lnTo>
                      <a:pt x="13586" y="5747"/>
                    </a:lnTo>
                    <a:lnTo>
                      <a:pt x="13605" y="5785"/>
                    </a:lnTo>
                    <a:lnTo>
                      <a:pt x="13623" y="5823"/>
                    </a:lnTo>
                    <a:lnTo>
                      <a:pt x="13638" y="5863"/>
                    </a:lnTo>
                    <a:lnTo>
                      <a:pt x="13653" y="5904"/>
                    </a:lnTo>
                    <a:lnTo>
                      <a:pt x="13664" y="5946"/>
                    </a:lnTo>
                    <a:lnTo>
                      <a:pt x="13674" y="5988"/>
                    </a:lnTo>
                    <a:lnTo>
                      <a:pt x="13682" y="6031"/>
                    </a:lnTo>
                    <a:lnTo>
                      <a:pt x="13688" y="6074"/>
                    </a:lnTo>
                    <a:lnTo>
                      <a:pt x="13691" y="6119"/>
                    </a:lnTo>
                    <a:lnTo>
                      <a:pt x="13692" y="6164"/>
                    </a:lnTo>
                    <a:lnTo>
                      <a:pt x="13691" y="6208"/>
                    </a:lnTo>
                    <a:lnTo>
                      <a:pt x="13688" y="6253"/>
                    </a:lnTo>
                    <a:lnTo>
                      <a:pt x="13682" y="6297"/>
                    </a:lnTo>
                    <a:lnTo>
                      <a:pt x="13674" y="6340"/>
                    </a:lnTo>
                    <a:lnTo>
                      <a:pt x="13664" y="6382"/>
                    </a:lnTo>
                    <a:lnTo>
                      <a:pt x="13653" y="6424"/>
                    </a:lnTo>
                    <a:lnTo>
                      <a:pt x="13638" y="6464"/>
                    </a:lnTo>
                    <a:lnTo>
                      <a:pt x="13623" y="6504"/>
                    </a:lnTo>
                    <a:lnTo>
                      <a:pt x="13605" y="6542"/>
                    </a:lnTo>
                    <a:lnTo>
                      <a:pt x="13586" y="6580"/>
                    </a:lnTo>
                    <a:lnTo>
                      <a:pt x="13565" y="6617"/>
                    </a:lnTo>
                    <a:lnTo>
                      <a:pt x="13543" y="6652"/>
                    </a:lnTo>
                    <a:lnTo>
                      <a:pt x="13518" y="6687"/>
                    </a:lnTo>
                    <a:lnTo>
                      <a:pt x="13492" y="6720"/>
                    </a:lnTo>
                    <a:lnTo>
                      <a:pt x="13465" y="6751"/>
                    </a:lnTo>
                    <a:lnTo>
                      <a:pt x="13436" y="6782"/>
                    </a:lnTo>
                    <a:lnTo>
                      <a:pt x="13405" y="6811"/>
                    </a:lnTo>
                    <a:lnTo>
                      <a:pt x="13373" y="6839"/>
                    </a:lnTo>
                    <a:lnTo>
                      <a:pt x="13340" y="6864"/>
                    </a:lnTo>
                    <a:lnTo>
                      <a:pt x="13306" y="6889"/>
                    </a:lnTo>
                    <a:lnTo>
                      <a:pt x="13270" y="6912"/>
                    </a:lnTo>
                    <a:lnTo>
                      <a:pt x="13234" y="6933"/>
                    </a:lnTo>
                    <a:lnTo>
                      <a:pt x="13196" y="6952"/>
                    </a:lnTo>
                    <a:lnTo>
                      <a:pt x="13158" y="6969"/>
                    </a:lnTo>
                    <a:lnTo>
                      <a:pt x="13118" y="6986"/>
                    </a:lnTo>
                    <a:lnTo>
                      <a:pt x="13078" y="6999"/>
                    </a:lnTo>
                    <a:lnTo>
                      <a:pt x="13036" y="7012"/>
                    </a:lnTo>
                    <a:lnTo>
                      <a:pt x="12994" y="7021"/>
                    </a:lnTo>
                    <a:lnTo>
                      <a:pt x="12951" y="7028"/>
                    </a:lnTo>
                    <a:lnTo>
                      <a:pt x="12907" y="7034"/>
                    </a:lnTo>
                    <a:lnTo>
                      <a:pt x="12863" y="7037"/>
                    </a:lnTo>
                    <a:lnTo>
                      <a:pt x="12819" y="7038"/>
                    </a:lnTo>
                    <a:lnTo>
                      <a:pt x="12773" y="7037"/>
                    </a:lnTo>
                    <a:lnTo>
                      <a:pt x="12729" y="7034"/>
                    </a:lnTo>
                    <a:lnTo>
                      <a:pt x="12685" y="7028"/>
                    </a:lnTo>
                    <a:lnTo>
                      <a:pt x="12643" y="7021"/>
                    </a:lnTo>
                    <a:lnTo>
                      <a:pt x="12601" y="7012"/>
                    </a:lnTo>
                    <a:lnTo>
                      <a:pt x="12559" y="6999"/>
                    </a:lnTo>
                    <a:lnTo>
                      <a:pt x="12518" y="6986"/>
                    </a:lnTo>
                    <a:lnTo>
                      <a:pt x="12478" y="6969"/>
                    </a:lnTo>
                    <a:lnTo>
                      <a:pt x="12440" y="6952"/>
                    </a:lnTo>
                    <a:lnTo>
                      <a:pt x="12402" y="6933"/>
                    </a:lnTo>
                    <a:lnTo>
                      <a:pt x="12366" y="6912"/>
                    </a:lnTo>
                    <a:lnTo>
                      <a:pt x="12330" y="6889"/>
                    </a:lnTo>
                    <a:lnTo>
                      <a:pt x="12296" y="6864"/>
                    </a:lnTo>
                    <a:lnTo>
                      <a:pt x="12263" y="6839"/>
                    </a:lnTo>
                    <a:lnTo>
                      <a:pt x="12231" y="6811"/>
                    </a:lnTo>
                    <a:lnTo>
                      <a:pt x="12201" y="6782"/>
                    </a:lnTo>
                    <a:lnTo>
                      <a:pt x="12172" y="6751"/>
                    </a:lnTo>
                    <a:lnTo>
                      <a:pt x="12144" y="6720"/>
                    </a:lnTo>
                    <a:lnTo>
                      <a:pt x="12118" y="6687"/>
                    </a:lnTo>
                    <a:lnTo>
                      <a:pt x="12094" y="6652"/>
                    </a:lnTo>
                    <a:lnTo>
                      <a:pt x="12071" y="6617"/>
                    </a:lnTo>
                    <a:lnTo>
                      <a:pt x="12050" y="6580"/>
                    </a:lnTo>
                    <a:lnTo>
                      <a:pt x="12031" y="6542"/>
                    </a:lnTo>
                    <a:lnTo>
                      <a:pt x="12013" y="6504"/>
                    </a:lnTo>
                    <a:lnTo>
                      <a:pt x="11997" y="6464"/>
                    </a:lnTo>
                    <a:lnTo>
                      <a:pt x="11984" y="6424"/>
                    </a:lnTo>
                    <a:lnTo>
                      <a:pt x="11972" y="6382"/>
                    </a:lnTo>
                    <a:lnTo>
                      <a:pt x="11962" y="6340"/>
                    </a:lnTo>
                    <a:lnTo>
                      <a:pt x="11955" y="6297"/>
                    </a:lnTo>
                    <a:lnTo>
                      <a:pt x="11949" y="6253"/>
                    </a:lnTo>
                    <a:lnTo>
                      <a:pt x="11946" y="6208"/>
                    </a:lnTo>
                    <a:lnTo>
                      <a:pt x="11945" y="6164"/>
                    </a:lnTo>
                    <a:lnTo>
                      <a:pt x="11946" y="6119"/>
                    </a:lnTo>
                    <a:lnTo>
                      <a:pt x="11949" y="6074"/>
                    </a:lnTo>
                    <a:lnTo>
                      <a:pt x="11955" y="6031"/>
                    </a:lnTo>
                    <a:lnTo>
                      <a:pt x="11962" y="5988"/>
                    </a:lnTo>
                    <a:lnTo>
                      <a:pt x="11972" y="5946"/>
                    </a:lnTo>
                    <a:lnTo>
                      <a:pt x="11984" y="5904"/>
                    </a:lnTo>
                    <a:lnTo>
                      <a:pt x="11997" y="5863"/>
                    </a:lnTo>
                    <a:lnTo>
                      <a:pt x="12013" y="5823"/>
                    </a:lnTo>
                    <a:lnTo>
                      <a:pt x="12031" y="5785"/>
                    </a:lnTo>
                    <a:lnTo>
                      <a:pt x="12050" y="5747"/>
                    </a:lnTo>
                    <a:lnTo>
                      <a:pt x="12071" y="5711"/>
                    </a:lnTo>
                    <a:lnTo>
                      <a:pt x="12094" y="5675"/>
                    </a:lnTo>
                    <a:lnTo>
                      <a:pt x="12118" y="5641"/>
                    </a:lnTo>
                    <a:lnTo>
                      <a:pt x="12144" y="5608"/>
                    </a:lnTo>
                    <a:lnTo>
                      <a:pt x="12172" y="5576"/>
                    </a:lnTo>
                    <a:lnTo>
                      <a:pt x="12201" y="5545"/>
                    </a:lnTo>
                    <a:lnTo>
                      <a:pt x="12231" y="5516"/>
                    </a:lnTo>
                    <a:lnTo>
                      <a:pt x="12263" y="5489"/>
                    </a:lnTo>
                    <a:lnTo>
                      <a:pt x="12296" y="5463"/>
                    </a:lnTo>
                    <a:lnTo>
                      <a:pt x="12330" y="5439"/>
                    </a:lnTo>
                    <a:lnTo>
                      <a:pt x="12366" y="5416"/>
                    </a:lnTo>
                    <a:lnTo>
                      <a:pt x="12402" y="5395"/>
                    </a:lnTo>
                    <a:lnTo>
                      <a:pt x="12440" y="5375"/>
                    </a:lnTo>
                    <a:lnTo>
                      <a:pt x="12478" y="5358"/>
                    </a:lnTo>
                    <a:lnTo>
                      <a:pt x="12518" y="5342"/>
                    </a:lnTo>
                    <a:lnTo>
                      <a:pt x="12559" y="5328"/>
                    </a:lnTo>
                    <a:lnTo>
                      <a:pt x="12601" y="5316"/>
                    </a:lnTo>
                    <a:lnTo>
                      <a:pt x="12643" y="5306"/>
                    </a:lnTo>
                    <a:lnTo>
                      <a:pt x="12685" y="5299"/>
                    </a:lnTo>
                    <a:lnTo>
                      <a:pt x="12729" y="5293"/>
                    </a:lnTo>
                    <a:lnTo>
                      <a:pt x="12773" y="5290"/>
                    </a:lnTo>
                    <a:lnTo>
                      <a:pt x="12819" y="5289"/>
                    </a:lnTo>
                    <a:close/>
                    <a:moveTo>
                      <a:pt x="3923" y="5289"/>
                    </a:moveTo>
                    <a:lnTo>
                      <a:pt x="3968" y="5290"/>
                    </a:lnTo>
                    <a:lnTo>
                      <a:pt x="4013" y="5293"/>
                    </a:lnTo>
                    <a:lnTo>
                      <a:pt x="4056" y="5299"/>
                    </a:lnTo>
                    <a:lnTo>
                      <a:pt x="4099" y="5306"/>
                    </a:lnTo>
                    <a:lnTo>
                      <a:pt x="4141" y="5316"/>
                    </a:lnTo>
                    <a:lnTo>
                      <a:pt x="4182" y="5328"/>
                    </a:lnTo>
                    <a:lnTo>
                      <a:pt x="4224" y="5342"/>
                    </a:lnTo>
                    <a:lnTo>
                      <a:pt x="4263" y="5358"/>
                    </a:lnTo>
                    <a:lnTo>
                      <a:pt x="4302" y="5375"/>
                    </a:lnTo>
                    <a:lnTo>
                      <a:pt x="4339" y="5395"/>
                    </a:lnTo>
                    <a:lnTo>
                      <a:pt x="4376" y="5416"/>
                    </a:lnTo>
                    <a:lnTo>
                      <a:pt x="4411" y="5439"/>
                    </a:lnTo>
                    <a:lnTo>
                      <a:pt x="4446" y="5463"/>
                    </a:lnTo>
                    <a:lnTo>
                      <a:pt x="4479" y="5489"/>
                    </a:lnTo>
                    <a:lnTo>
                      <a:pt x="4510" y="5516"/>
                    </a:lnTo>
                    <a:lnTo>
                      <a:pt x="4540" y="5545"/>
                    </a:lnTo>
                    <a:lnTo>
                      <a:pt x="4569" y="5576"/>
                    </a:lnTo>
                    <a:lnTo>
                      <a:pt x="4597" y="5608"/>
                    </a:lnTo>
                    <a:lnTo>
                      <a:pt x="4623" y="5641"/>
                    </a:lnTo>
                    <a:lnTo>
                      <a:pt x="4647" y="5675"/>
                    </a:lnTo>
                    <a:lnTo>
                      <a:pt x="4670" y="5711"/>
                    </a:lnTo>
                    <a:lnTo>
                      <a:pt x="4691" y="5747"/>
                    </a:lnTo>
                    <a:lnTo>
                      <a:pt x="4711" y="5785"/>
                    </a:lnTo>
                    <a:lnTo>
                      <a:pt x="4728" y="5823"/>
                    </a:lnTo>
                    <a:lnTo>
                      <a:pt x="4744" y="5863"/>
                    </a:lnTo>
                    <a:lnTo>
                      <a:pt x="4757" y="5904"/>
                    </a:lnTo>
                    <a:lnTo>
                      <a:pt x="4770" y="5946"/>
                    </a:lnTo>
                    <a:lnTo>
                      <a:pt x="4779" y="5988"/>
                    </a:lnTo>
                    <a:lnTo>
                      <a:pt x="4787" y="6031"/>
                    </a:lnTo>
                    <a:lnTo>
                      <a:pt x="4792" y="6074"/>
                    </a:lnTo>
                    <a:lnTo>
                      <a:pt x="4796" y="6119"/>
                    </a:lnTo>
                    <a:lnTo>
                      <a:pt x="4797" y="6164"/>
                    </a:lnTo>
                    <a:lnTo>
                      <a:pt x="4796" y="6208"/>
                    </a:lnTo>
                    <a:lnTo>
                      <a:pt x="4792" y="6253"/>
                    </a:lnTo>
                    <a:lnTo>
                      <a:pt x="4787" y="6297"/>
                    </a:lnTo>
                    <a:lnTo>
                      <a:pt x="4779" y="6340"/>
                    </a:lnTo>
                    <a:lnTo>
                      <a:pt x="4770" y="6382"/>
                    </a:lnTo>
                    <a:lnTo>
                      <a:pt x="4757" y="6424"/>
                    </a:lnTo>
                    <a:lnTo>
                      <a:pt x="4744" y="6464"/>
                    </a:lnTo>
                    <a:lnTo>
                      <a:pt x="4728" y="6504"/>
                    </a:lnTo>
                    <a:lnTo>
                      <a:pt x="4711" y="6542"/>
                    </a:lnTo>
                    <a:lnTo>
                      <a:pt x="4691" y="6580"/>
                    </a:lnTo>
                    <a:lnTo>
                      <a:pt x="4670" y="6617"/>
                    </a:lnTo>
                    <a:lnTo>
                      <a:pt x="4647" y="6652"/>
                    </a:lnTo>
                    <a:lnTo>
                      <a:pt x="4623" y="6687"/>
                    </a:lnTo>
                    <a:lnTo>
                      <a:pt x="4597" y="6720"/>
                    </a:lnTo>
                    <a:lnTo>
                      <a:pt x="4569" y="6751"/>
                    </a:lnTo>
                    <a:lnTo>
                      <a:pt x="4540" y="6782"/>
                    </a:lnTo>
                    <a:lnTo>
                      <a:pt x="4510" y="6811"/>
                    </a:lnTo>
                    <a:lnTo>
                      <a:pt x="4479" y="6839"/>
                    </a:lnTo>
                    <a:lnTo>
                      <a:pt x="4446" y="6864"/>
                    </a:lnTo>
                    <a:lnTo>
                      <a:pt x="4411" y="6889"/>
                    </a:lnTo>
                    <a:lnTo>
                      <a:pt x="4376" y="6912"/>
                    </a:lnTo>
                    <a:lnTo>
                      <a:pt x="4339" y="6933"/>
                    </a:lnTo>
                    <a:lnTo>
                      <a:pt x="4302" y="6952"/>
                    </a:lnTo>
                    <a:lnTo>
                      <a:pt x="4263" y="6969"/>
                    </a:lnTo>
                    <a:lnTo>
                      <a:pt x="4224" y="6986"/>
                    </a:lnTo>
                    <a:lnTo>
                      <a:pt x="4182" y="6999"/>
                    </a:lnTo>
                    <a:lnTo>
                      <a:pt x="4141" y="7012"/>
                    </a:lnTo>
                    <a:lnTo>
                      <a:pt x="4099" y="7021"/>
                    </a:lnTo>
                    <a:lnTo>
                      <a:pt x="4056" y="7028"/>
                    </a:lnTo>
                    <a:lnTo>
                      <a:pt x="4013" y="7034"/>
                    </a:lnTo>
                    <a:lnTo>
                      <a:pt x="3968" y="7037"/>
                    </a:lnTo>
                    <a:lnTo>
                      <a:pt x="3923" y="7038"/>
                    </a:lnTo>
                    <a:lnTo>
                      <a:pt x="3878" y="7037"/>
                    </a:lnTo>
                    <a:lnTo>
                      <a:pt x="3834" y="7034"/>
                    </a:lnTo>
                    <a:lnTo>
                      <a:pt x="3791" y="7028"/>
                    </a:lnTo>
                    <a:lnTo>
                      <a:pt x="3747" y="7021"/>
                    </a:lnTo>
                    <a:lnTo>
                      <a:pt x="3705" y="7012"/>
                    </a:lnTo>
                    <a:lnTo>
                      <a:pt x="3664" y="6999"/>
                    </a:lnTo>
                    <a:lnTo>
                      <a:pt x="3623" y="6986"/>
                    </a:lnTo>
                    <a:lnTo>
                      <a:pt x="3584" y="6969"/>
                    </a:lnTo>
                    <a:lnTo>
                      <a:pt x="3545" y="6952"/>
                    </a:lnTo>
                    <a:lnTo>
                      <a:pt x="3508" y="6933"/>
                    </a:lnTo>
                    <a:lnTo>
                      <a:pt x="3471" y="6912"/>
                    </a:lnTo>
                    <a:lnTo>
                      <a:pt x="3435" y="6889"/>
                    </a:lnTo>
                    <a:lnTo>
                      <a:pt x="3401" y="6864"/>
                    </a:lnTo>
                    <a:lnTo>
                      <a:pt x="3368" y="6839"/>
                    </a:lnTo>
                    <a:lnTo>
                      <a:pt x="3336" y="6811"/>
                    </a:lnTo>
                    <a:lnTo>
                      <a:pt x="3306" y="6782"/>
                    </a:lnTo>
                    <a:lnTo>
                      <a:pt x="3276" y="6751"/>
                    </a:lnTo>
                    <a:lnTo>
                      <a:pt x="3250" y="6720"/>
                    </a:lnTo>
                    <a:lnTo>
                      <a:pt x="3223" y="6687"/>
                    </a:lnTo>
                    <a:lnTo>
                      <a:pt x="3199" y="6652"/>
                    </a:lnTo>
                    <a:lnTo>
                      <a:pt x="3177" y="6617"/>
                    </a:lnTo>
                    <a:lnTo>
                      <a:pt x="3155" y="6580"/>
                    </a:lnTo>
                    <a:lnTo>
                      <a:pt x="3136" y="6542"/>
                    </a:lnTo>
                    <a:lnTo>
                      <a:pt x="3118" y="6504"/>
                    </a:lnTo>
                    <a:lnTo>
                      <a:pt x="3103" y="6464"/>
                    </a:lnTo>
                    <a:lnTo>
                      <a:pt x="3089" y="6424"/>
                    </a:lnTo>
                    <a:lnTo>
                      <a:pt x="3077" y="6382"/>
                    </a:lnTo>
                    <a:lnTo>
                      <a:pt x="3068" y="6340"/>
                    </a:lnTo>
                    <a:lnTo>
                      <a:pt x="3059" y="6297"/>
                    </a:lnTo>
                    <a:lnTo>
                      <a:pt x="3054" y="6253"/>
                    </a:lnTo>
                    <a:lnTo>
                      <a:pt x="3050" y="6208"/>
                    </a:lnTo>
                    <a:lnTo>
                      <a:pt x="3049" y="6164"/>
                    </a:lnTo>
                    <a:lnTo>
                      <a:pt x="3050" y="6119"/>
                    </a:lnTo>
                    <a:lnTo>
                      <a:pt x="3054" y="6074"/>
                    </a:lnTo>
                    <a:lnTo>
                      <a:pt x="3059" y="6031"/>
                    </a:lnTo>
                    <a:lnTo>
                      <a:pt x="3068" y="5988"/>
                    </a:lnTo>
                    <a:lnTo>
                      <a:pt x="3077" y="5946"/>
                    </a:lnTo>
                    <a:lnTo>
                      <a:pt x="3089" y="5904"/>
                    </a:lnTo>
                    <a:lnTo>
                      <a:pt x="3103" y="5863"/>
                    </a:lnTo>
                    <a:lnTo>
                      <a:pt x="3118" y="5823"/>
                    </a:lnTo>
                    <a:lnTo>
                      <a:pt x="3136" y="5785"/>
                    </a:lnTo>
                    <a:lnTo>
                      <a:pt x="3155" y="5747"/>
                    </a:lnTo>
                    <a:lnTo>
                      <a:pt x="3177" y="5711"/>
                    </a:lnTo>
                    <a:lnTo>
                      <a:pt x="3199" y="5675"/>
                    </a:lnTo>
                    <a:lnTo>
                      <a:pt x="3223" y="5641"/>
                    </a:lnTo>
                    <a:lnTo>
                      <a:pt x="3250" y="5608"/>
                    </a:lnTo>
                    <a:lnTo>
                      <a:pt x="3276" y="5576"/>
                    </a:lnTo>
                    <a:lnTo>
                      <a:pt x="3306" y="5545"/>
                    </a:lnTo>
                    <a:lnTo>
                      <a:pt x="3336" y="5516"/>
                    </a:lnTo>
                    <a:lnTo>
                      <a:pt x="3368" y="5489"/>
                    </a:lnTo>
                    <a:lnTo>
                      <a:pt x="3401" y="5463"/>
                    </a:lnTo>
                    <a:lnTo>
                      <a:pt x="3435" y="5439"/>
                    </a:lnTo>
                    <a:lnTo>
                      <a:pt x="3471" y="5416"/>
                    </a:lnTo>
                    <a:lnTo>
                      <a:pt x="3508" y="5395"/>
                    </a:lnTo>
                    <a:lnTo>
                      <a:pt x="3545" y="5375"/>
                    </a:lnTo>
                    <a:lnTo>
                      <a:pt x="3584" y="5358"/>
                    </a:lnTo>
                    <a:lnTo>
                      <a:pt x="3623" y="5342"/>
                    </a:lnTo>
                    <a:lnTo>
                      <a:pt x="3664" y="5328"/>
                    </a:lnTo>
                    <a:lnTo>
                      <a:pt x="3705" y="5316"/>
                    </a:lnTo>
                    <a:lnTo>
                      <a:pt x="3747" y="5306"/>
                    </a:lnTo>
                    <a:lnTo>
                      <a:pt x="3791" y="5299"/>
                    </a:lnTo>
                    <a:lnTo>
                      <a:pt x="3834" y="5293"/>
                    </a:lnTo>
                    <a:lnTo>
                      <a:pt x="3878" y="5290"/>
                    </a:lnTo>
                    <a:lnTo>
                      <a:pt x="3923" y="5289"/>
                    </a:lnTo>
                    <a:close/>
                    <a:moveTo>
                      <a:pt x="4469" y="944"/>
                    </a:moveTo>
                    <a:lnTo>
                      <a:pt x="7037" y="944"/>
                    </a:lnTo>
                    <a:lnTo>
                      <a:pt x="6517" y="3103"/>
                    </a:lnTo>
                    <a:lnTo>
                      <a:pt x="3542" y="3103"/>
                    </a:lnTo>
                    <a:lnTo>
                      <a:pt x="4469" y="944"/>
                    </a:lnTo>
                    <a:close/>
                    <a:moveTo>
                      <a:pt x="7815" y="944"/>
                    </a:moveTo>
                    <a:lnTo>
                      <a:pt x="9490" y="944"/>
                    </a:lnTo>
                    <a:lnTo>
                      <a:pt x="10718" y="3103"/>
                    </a:lnTo>
                    <a:lnTo>
                      <a:pt x="7204" y="3103"/>
                    </a:lnTo>
                    <a:lnTo>
                      <a:pt x="7815" y="9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Freeform 100"/>
            <p:cNvSpPr>
              <a:spLocks noEditPoints="1"/>
            </p:cNvSpPr>
            <p:nvPr/>
          </p:nvSpPr>
          <p:spPr bwMode="auto">
            <a:xfrm>
              <a:off x="4342516" y="5347509"/>
              <a:ext cx="388189" cy="195896"/>
            </a:xfrm>
            <a:custGeom>
              <a:avLst/>
              <a:gdLst/>
              <a:ahLst/>
              <a:cxnLst>
                <a:cxn ang="0">
                  <a:pos x="3089" y="6607"/>
                </a:cxn>
                <a:cxn ang="0">
                  <a:pos x="3456" y="6869"/>
                </a:cxn>
                <a:cxn ang="0">
                  <a:pos x="3682" y="7261"/>
                </a:cxn>
                <a:cxn ang="0">
                  <a:pos x="3717" y="7731"/>
                </a:cxn>
                <a:cxn ang="0">
                  <a:pos x="3549" y="8156"/>
                </a:cxn>
                <a:cxn ang="0">
                  <a:pos x="3224" y="8467"/>
                </a:cxn>
                <a:cxn ang="0">
                  <a:pos x="2789" y="8614"/>
                </a:cxn>
                <a:cxn ang="0">
                  <a:pos x="2322" y="8555"/>
                </a:cxn>
                <a:cxn ang="0">
                  <a:pos x="1942" y="8311"/>
                </a:cxn>
                <a:cxn ang="0">
                  <a:pos x="1699" y="7932"/>
                </a:cxn>
                <a:cxn ang="0">
                  <a:pos x="1640" y="7465"/>
                </a:cxn>
                <a:cxn ang="0">
                  <a:pos x="1787" y="7030"/>
                </a:cxn>
                <a:cxn ang="0">
                  <a:pos x="2097" y="6704"/>
                </a:cxn>
                <a:cxn ang="0">
                  <a:pos x="2523" y="6537"/>
                </a:cxn>
                <a:cxn ang="0">
                  <a:pos x="14806" y="6558"/>
                </a:cxn>
                <a:cxn ang="0">
                  <a:pos x="15211" y="6765"/>
                </a:cxn>
                <a:cxn ang="0">
                  <a:pos x="15489" y="7119"/>
                </a:cxn>
                <a:cxn ang="0">
                  <a:pos x="15593" y="7572"/>
                </a:cxn>
                <a:cxn ang="0">
                  <a:pos x="15489" y="8025"/>
                </a:cxn>
                <a:cxn ang="0">
                  <a:pos x="15211" y="8379"/>
                </a:cxn>
                <a:cxn ang="0">
                  <a:pos x="14806" y="8586"/>
                </a:cxn>
                <a:cxn ang="0">
                  <a:pos x="14335" y="8598"/>
                </a:cxn>
                <a:cxn ang="0">
                  <a:pos x="13920" y="8411"/>
                </a:cxn>
                <a:cxn ang="0">
                  <a:pos x="13625" y="8071"/>
                </a:cxn>
                <a:cxn ang="0">
                  <a:pos x="13500" y="7626"/>
                </a:cxn>
                <a:cxn ang="0">
                  <a:pos x="13581" y="7165"/>
                </a:cxn>
                <a:cxn ang="0">
                  <a:pos x="13842" y="6798"/>
                </a:cxn>
                <a:cxn ang="0">
                  <a:pos x="14234" y="6572"/>
                </a:cxn>
                <a:cxn ang="0">
                  <a:pos x="16884" y="5934"/>
                </a:cxn>
                <a:cxn ang="0">
                  <a:pos x="15802" y="6910"/>
                </a:cxn>
                <a:cxn ang="0">
                  <a:pos x="15460" y="6486"/>
                </a:cxn>
                <a:cxn ang="0">
                  <a:pos x="14982" y="6219"/>
                </a:cxn>
                <a:cxn ang="0">
                  <a:pos x="14416" y="6157"/>
                </a:cxn>
                <a:cxn ang="0">
                  <a:pos x="13881" y="6315"/>
                </a:cxn>
                <a:cxn ang="0">
                  <a:pos x="13458" y="6658"/>
                </a:cxn>
                <a:cxn ang="0">
                  <a:pos x="13192" y="7136"/>
                </a:cxn>
                <a:cxn ang="0">
                  <a:pos x="4068" y="7257"/>
                </a:cxn>
                <a:cxn ang="0">
                  <a:pos x="3843" y="6754"/>
                </a:cxn>
                <a:cxn ang="0">
                  <a:pos x="3450" y="6378"/>
                </a:cxn>
                <a:cxn ang="0">
                  <a:pos x="2937" y="6174"/>
                </a:cxn>
                <a:cxn ang="0">
                  <a:pos x="2365" y="6187"/>
                </a:cxn>
                <a:cxn ang="0">
                  <a:pos x="1863" y="6411"/>
                </a:cxn>
                <a:cxn ang="0">
                  <a:pos x="1487" y="6804"/>
                </a:cxn>
                <a:cxn ang="0">
                  <a:pos x="1284" y="7318"/>
                </a:cxn>
                <a:cxn ang="0">
                  <a:pos x="4908" y="3582"/>
                </a:cxn>
                <a:cxn ang="0">
                  <a:pos x="2108" y="1912"/>
                </a:cxn>
                <a:cxn ang="0">
                  <a:pos x="7105" y="4018"/>
                </a:cxn>
                <a:cxn ang="0">
                  <a:pos x="15059" y="3556"/>
                </a:cxn>
                <a:cxn ang="0">
                  <a:pos x="15689" y="1692"/>
                </a:cxn>
                <a:cxn ang="0">
                  <a:pos x="15334" y="3799"/>
                </a:cxn>
                <a:cxn ang="0">
                  <a:pos x="15329" y="1686"/>
                </a:cxn>
                <a:cxn ang="0">
                  <a:pos x="12963" y="8"/>
                </a:cxn>
                <a:cxn ang="0">
                  <a:pos x="12998" y="51"/>
                </a:cxn>
                <a:cxn ang="0">
                  <a:pos x="12975" y="5464"/>
                </a:cxn>
                <a:cxn ang="0">
                  <a:pos x="9675" y="5464"/>
                </a:cxn>
                <a:cxn ang="0">
                  <a:pos x="9652" y="51"/>
                </a:cxn>
                <a:cxn ang="0">
                  <a:pos x="9687" y="8"/>
                </a:cxn>
                <a:cxn ang="0">
                  <a:pos x="16539" y="70"/>
                </a:cxn>
              </a:cxnLst>
              <a:rect l="0" t="0" r="r" b="b"/>
              <a:pathLst>
                <a:path w="16966" h="8619">
                  <a:moveTo>
                    <a:pt x="2682" y="6525"/>
                  </a:moveTo>
                  <a:lnTo>
                    <a:pt x="2736" y="6526"/>
                  </a:lnTo>
                  <a:lnTo>
                    <a:pt x="2789" y="6530"/>
                  </a:lnTo>
                  <a:lnTo>
                    <a:pt x="2841" y="6537"/>
                  </a:lnTo>
                  <a:lnTo>
                    <a:pt x="2892" y="6546"/>
                  </a:lnTo>
                  <a:lnTo>
                    <a:pt x="2943" y="6558"/>
                  </a:lnTo>
                  <a:lnTo>
                    <a:pt x="2992" y="6572"/>
                  </a:lnTo>
                  <a:lnTo>
                    <a:pt x="3041" y="6589"/>
                  </a:lnTo>
                  <a:lnTo>
                    <a:pt x="3089" y="6607"/>
                  </a:lnTo>
                  <a:lnTo>
                    <a:pt x="3134" y="6628"/>
                  </a:lnTo>
                  <a:lnTo>
                    <a:pt x="3180" y="6651"/>
                  </a:lnTo>
                  <a:lnTo>
                    <a:pt x="3224" y="6677"/>
                  </a:lnTo>
                  <a:lnTo>
                    <a:pt x="3266" y="6704"/>
                  </a:lnTo>
                  <a:lnTo>
                    <a:pt x="3307" y="6733"/>
                  </a:lnTo>
                  <a:lnTo>
                    <a:pt x="3347" y="6765"/>
                  </a:lnTo>
                  <a:lnTo>
                    <a:pt x="3385" y="6798"/>
                  </a:lnTo>
                  <a:lnTo>
                    <a:pt x="3421" y="6832"/>
                  </a:lnTo>
                  <a:lnTo>
                    <a:pt x="3456" y="6869"/>
                  </a:lnTo>
                  <a:lnTo>
                    <a:pt x="3489" y="6907"/>
                  </a:lnTo>
                  <a:lnTo>
                    <a:pt x="3520" y="6946"/>
                  </a:lnTo>
                  <a:lnTo>
                    <a:pt x="3549" y="6987"/>
                  </a:lnTo>
                  <a:lnTo>
                    <a:pt x="3577" y="7030"/>
                  </a:lnTo>
                  <a:lnTo>
                    <a:pt x="3602" y="7073"/>
                  </a:lnTo>
                  <a:lnTo>
                    <a:pt x="3624" y="7119"/>
                  </a:lnTo>
                  <a:lnTo>
                    <a:pt x="3646" y="7165"/>
                  </a:lnTo>
                  <a:lnTo>
                    <a:pt x="3665" y="7212"/>
                  </a:lnTo>
                  <a:lnTo>
                    <a:pt x="3682" y="7261"/>
                  </a:lnTo>
                  <a:lnTo>
                    <a:pt x="3695" y="7311"/>
                  </a:lnTo>
                  <a:lnTo>
                    <a:pt x="3707" y="7361"/>
                  </a:lnTo>
                  <a:lnTo>
                    <a:pt x="3717" y="7413"/>
                  </a:lnTo>
                  <a:lnTo>
                    <a:pt x="3723" y="7465"/>
                  </a:lnTo>
                  <a:lnTo>
                    <a:pt x="3727" y="7518"/>
                  </a:lnTo>
                  <a:lnTo>
                    <a:pt x="3728" y="7572"/>
                  </a:lnTo>
                  <a:lnTo>
                    <a:pt x="3727" y="7626"/>
                  </a:lnTo>
                  <a:lnTo>
                    <a:pt x="3723" y="7679"/>
                  </a:lnTo>
                  <a:lnTo>
                    <a:pt x="3717" y="7731"/>
                  </a:lnTo>
                  <a:lnTo>
                    <a:pt x="3707" y="7782"/>
                  </a:lnTo>
                  <a:lnTo>
                    <a:pt x="3695" y="7833"/>
                  </a:lnTo>
                  <a:lnTo>
                    <a:pt x="3682" y="7883"/>
                  </a:lnTo>
                  <a:lnTo>
                    <a:pt x="3665" y="7932"/>
                  </a:lnTo>
                  <a:lnTo>
                    <a:pt x="3646" y="7978"/>
                  </a:lnTo>
                  <a:lnTo>
                    <a:pt x="3624" y="8025"/>
                  </a:lnTo>
                  <a:lnTo>
                    <a:pt x="3602" y="8071"/>
                  </a:lnTo>
                  <a:lnTo>
                    <a:pt x="3577" y="8114"/>
                  </a:lnTo>
                  <a:lnTo>
                    <a:pt x="3549" y="8156"/>
                  </a:lnTo>
                  <a:lnTo>
                    <a:pt x="3520" y="8198"/>
                  </a:lnTo>
                  <a:lnTo>
                    <a:pt x="3489" y="8237"/>
                  </a:lnTo>
                  <a:lnTo>
                    <a:pt x="3456" y="8275"/>
                  </a:lnTo>
                  <a:lnTo>
                    <a:pt x="3421" y="8311"/>
                  </a:lnTo>
                  <a:lnTo>
                    <a:pt x="3385" y="8346"/>
                  </a:lnTo>
                  <a:lnTo>
                    <a:pt x="3347" y="8379"/>
                  </a:lnTo>
                  <a:lnTo>
                    <a:pt x="3307" y="8411"/>
                  </a:lnTo>
                  <a:lnTo>
                    <a:pt x="3266" y="8440"/>
                  </a:lnTo>
                  <a:lnTo>
                    <a:pt x="3224" y="8467"/>
                  </a:lnTo>
                  <a:lnTo>
                    <a:pt x="3180" y="8493"/>
                  </a:lnTo>
                  <a:lnTo>
                    <a:pt x="3134" y="8515"/>
                  </a:lnTo>
                  <a:lnTo>
                    <a:pt x="3089" y="8536"/>
                  </a:lnTo>
                  <a:lnTo>
                    <a:pt x="3041" y="8555"/>
                  </a:lnTo>
                  <a:lnTo>
                    <a:pt x="2992" y="8572"/>
                  </a:lnTo>
                  <a:lnTo>
                    <a:pt x="2943" y="8586"/>
                  </a:lnTo>
                  <a:lnTo>
                    <a:pt x="2892" y="8598"/>
                  </a:lnTo>
                  <a:lnTo>
                    <a:pt x="2841" y="8607"/>
                  </a:lnTo>
                  <a:lnTo>
                    <a:pt x="2789" y="8614"/>
                  </a:lnTo>
                  <a:lnTo>
                    <a:pt x="2736" y="8618"/>
                  </a:lnTo>
                  <a:lnTo>
                    <a:pt x="2682" y="8619"/>
                  </a:lnTo>
                  <a:lnTo>
                    <a:pt x="2628" y="8618"/>
                  </a:lnTo>
                  <a:lnTo>
                    <a:pt x="2575" y="8614"/>
                  </a:lnTo>
                  <a:lnTo>
                    <a:pt x="2523" y="8607"/>
                  </a:lnTo>
                  <a:lnTo>
                    <a:pt x="2471" y="8598"/>
                  </a:lnTo>
                  <a:lnTo>
                    <a:pt x="2421" y="8586"/>
                  </a:lnTo>
                  <a:lnTo>
                    <a:pt x="2371" y="8572"/>
                  </a:lnTo>
                  <a:lnTo>
                    <a:pt x="2322" y="8555"/>
                  </a:lnTo>
                  <a:lnTo>
                    <a:pt x="2275" y="8536"/>
                  </a:lnTo>
                  <a:lnTo>
                    <a:pt x="2229" y="8515"/>
                  </a:lnTo>
                  <a:lnTo>
                    <a:pt x="2183" y="8493"/>
                  </a:lnTo>
                  <a:lnTo>
                    <a:pt x="2140" y="8467"/>
                  </a:lnTo>
                  <a:lnTo>
                    <a:pt x="2097" y="8440"/>
                  </a:lnTo>
                  <a:lnTo>
                    <a:pt x="2056" y="8411"/>
                  </a:lnTo>
                  <a:lnTo>
                    <a:pt x="2017" y="8379"/>
                  </a:lnTo>
                  <a:lnTo>
                    <a:pt x="1979" y="8346"/>
                  </a:lnTo>
                  <a:lnTo>
                    <a:pt x="1942" y="8311"/>
                  </a:lnTo>
                  <a:lnTo>
                    <a:pt x="1908" y="8275"/>
                  </a:lnTo>
                  <a:lnTo>
                    <a:pt x="1875" y="8237"/>
                  </a:lnTo>
                  <a:lnTo>
                    <a:pt x="1843" y="8198"/>
                  </a:lnTo>
                  <a:lnTo>
                    <a:pt x="1814" y="8156"/>
                  </a:lnTo>
                  <a:lnTo>
                    <a:pt x="1787" y="8114"/>
                  </a:lnTo>
                  <a:lnTo>
                    <a:pt x="1761" y="8071"/>
                  </a:lnTo>
                  <a:lnTo>
                    <a:pt x="1738" y="8025"/>
                  </a:lnTo>
                  <a:lnTo>
                    <a:pt x="1718" y="7978"/>
                  </a:lnTo>
                  <a:lnTo>
                    <a:pt x="1699" y="7932"/>
                  </a:lnTo>
                  <a:lnTo>
                    <a:pt x="1682" y="7883"/>
                  </a:lnTo>
                  <a:lnTo>
                    <a:pt x="1668" y="7833"/>
                  </a:lnTo>
                  <a:lnTo>
                    <a:pt x="1656" y="7782"/>
                  </a:lnTo>
                  <a:lnTo>
                    <a:pt x="1647" y="7731"/>
                  </a:lnTo>
                  <a:lnTo>
                    <a:pt x="1640" y="7679"/>
                  </a:lnTo>
                  <a:lnTo>
                    <a:pt x="1636" y="7626"/>
                  </a:lnTo>
                  <a:lnTo>
                    <a:pt x="1635" y="7572"/>
                  </a:lnTo>
                  <a:lnTo>
                    <a:pt x="1636" y="7518"/>
                  </a:lnTo>
                  <a:lnTo>
                    <a:pt x="1640" y="7465"/>
                  </a:lnTo>
                  <a:lnTo>
                    <a:pt x="1647" y="7413"/>
                  </a:lnTo>
                  <a:lnTo>
                    <a:pt x="1656" y="7361"/>
                  </a:lnTo>
                  <a:lnTo>
                    <a:pt x="1668" y="7311"/>
                  </a:lnTo>
                  <a:lnTo>
                    <a:pt x="1682" y="7261"/>
                  </a:lnTo>
                  <a:lnTo>
                    <a:pt x="1699" y="7212"/>
                  </a:lnTo>
                  <a:lnTo>
                    <a:pt x="1718" y="7165"/>
                  </a:lnTo>
                  <a:lnTo>
                    <a:pt x="1738" y="7119"/>
                  </a:lnTo>
                  <a:lnTo>
                    <a:pt x="1761" y="7073"/>
                  </a:lnTo>
                  <a:lnTo>
                    <a:pt x="1787" y="7030"/>
                  </a:lnTo>
                  <a:lnTo>
                    <a:pt x="1814" y="6987"/>
                  </a:lnTo>
                  <a:lnTo>
                    <a:pt x="1843" y="6946"/>
                  </a:lnTo>
                  <a:lnTo>
                    <a:pt x="1875" y="6907"/>
                  </a:lnTo>
                  <a:lnTo>
                    <a:pt x="1908" y="6869"/>
                  </a:lnTo>
                  <a:lnTo>
                    <a:pt x="1942" y="6832"/>
                  </a:lnTo>
                  <a:lnTo>
                    <a:pt x="1979" y="6798"/>
                  </a:lnTo>
                  <a:lnTo>
                    <a:pt x="2017" y="6765"/>
                  </a:lnTo>
                  <a:lnTo>
                    <a:pt x="2056" y="6733"/>
                  </a:lnTo>
                  <a:lnTo>
                    <a:pt x="2097" y="6704"/>
                  </a:lnTo>
                  <a:lnTo>
                    <a:pt x="2140" y="6677"/>
                  </a:lnTo>
                  <a:lnTo>
                    <a:pt x="2183" y="6651"/>
                  </a:lnTo>
                  <a:lnTo>
                    <a:pt x="2229" y="6628"/>
                  </a:lnTo>
                  <a:lnTo>
                    <a:pt x="2275" y="6607"/>
                  </a:lnTo>
                  <a:lnTo>
                    <a:pt x="2322" y="6589"/>
                  </a:lnTo>
                  <a:lnTo>
                    <a:pt x="2371" y="6572"/>
                  </a:lnTo>
                  <a:lnTo>
                    <a:pt x="2421" y="6558"/>
                  </a:lnTo>
                  <a:lnTo>
                    <a:pt x="2471" y="6546"/>
                  </a:lnTo>
                  <a:lnTo>
                    <a:pt x="2523" y="6537"/>
                  </a:lnTo>
                  <a:lnTo>
                    <a:pt x="2575" y="6530"/>
                  </a:lnTo>
                  <a:lnTo>
                    <a:pt x="2628" y="6526"/>
                  </a:lnTo>
                  <a:lnTo>
                    <a:pt x="2682" y="6525"/>
                  </a:lnTo>
                  <a:close/>
                  <a:moveTo>
                    <a:pt x="14545" y="6525"/>
                  </a:moveTo>
                  <a:lnTo>
                    <a:pt x="14599" y="6526"/>
                  </a:lnTo>
                  <a:lnTo>
                    <a:pt x="14652" y="6530"/>
                  </a:lnTo>
                  <a:lnTo>
                    <a:pt x="14704" y="6537"/>
                  </a:lnTo>
                  <a:lnTo>
                    <a:pt x="14756" y="6546"/>
                  </a:lnTo>
                  <a:lnTo>
                    <a:pt x="14806" y="6558"/>
                  </a:lnTo>
                  <a:lnTo>
                    <a:pt x="14856" y="6572"/>
                  </a:lnTo>
                  <a:lnTo>
                    <a:pt x="14905" y="6589"/>
                  </a:lnTo>
                  <a:lnTo>
                    <a:pt x="14952" y="6607"/>
                  </a:lnTo>
                  <a:lnTo>
                    <a:pt x="14999" y="6628"/>
                  </a:lnTo>
                  <a:lnTo>
                    <a:pt x="15044" y="6651"/>
                  </a:lnTo>
                  <a:lnTo>
                    <a:pt x="15087" y="6677"/>
                  </a:lnTo>
                  <a:lnTo>
                    <a:pt x="15130" y="6704"/>
                  </a:lnTo>
                  <a:lnTo>
                    <a:pt x="15171" y="6733"/>
                  </a:lnTo>
                  <a:lnTo>
                    <a:pt x="15211" y="6765"/>
                  </a:lnTo>
                  <a:lnTo>
                    <a:pt x="15248" y="6798"/>
                  </a:lnTo>
                  <a:lnTo>
                    <a:pt x="15285" y="6832"/>
                  </a:lnTo>
                  <a:lnTo>
                    <a:pt x="15319" y="6869"/>
                  </a:lnTo>
                  <a:lnTo>
                    <a:pt x="15353" y="6907"/>
                  </a:lnTo>
                  <a:lnTo>
                    <a:pt x="15384" y="6946"/>
                  </a:lnTo>
                  <a:lnTo>
                    <a:pt x="15413" y="6987"/>
                  </a:lnTo>
                  <a:lnTo>
                    <a:pt x="15440" y="7030"/>
                  </a:lnTo>
                  <a:lnTo>
                    <a:pt x="15466" y="7073"/>
                  </a:lnTo>
                  <a:lnTo>
                    <a:pt x="15489" y="7119"/>
                  </a:lnTo>
                  <a:lnTo>
                    <a:pt x="15510" y="7165"/>
                  </a:lnTo>
                  <a:lnTo>
                    <a:pt x="15528" y="7212"/>
                  </a:lnTo>
                  <a:lnTo>
                    <a:pt x="15545" y="7261"/>
                  </a:lnTo>
                  <a:lnTo>
                    <a:pt x="15559" y="7311"/>
                  </a:lnTo>
                  <a:lnTo>
                    <a:pt x="15571" y="7361"/>
                  </a:lnTo>
                  <a:lnTo>
                    <a:pt x="15580" y="7413"/>
                  </a:lnTo>
                  <a:lnTo>
                    <a:pt x="15586" y="7465"/>
                  </a:lnTo>
                  <a:lnTo>
                    <a:pt x="15591" y="7518"/>
                  </a:lnTo>
                  <a:lnTo>
                    <a:pt x="15593" y="7572"/>
                  </a:lnTo>
                  <a:lnTo>
                    <a:pt x="15591" y="7626"/>
                  </a:lnTo>
                  <a:lnTo>
                    <a:pt x="15586" y="7679"/>
                  </a:lnTo>
                  <a:lnTo>
                    <a:pt x="15580" y="7731"/>
                  </a:lnTo>
                  <a:lnTo>
                    <a:pt x="15571" y="7782"/>
                  </a:lnTo>
                  <a:lnTo>
                    <a:pt x="15559" y="7833"/>
                  </a:lnTo>
                  <a:lnTo>
                    <a:pt x="15545" y="7883"/>
                  </a:lnTo>
                  <a:lnTo>
                    <a:pt x="15528" y="7932"/>
                  </a:lnTo>
                  <a:lnTo>
                    <a:pt x="15510" y="7978"/>
                  </a:lnTo>
                  <a:lnTo>
                    <a:pt x="15489" y="8025"/>
                  </a:lnTo>
                  <a:lnTo>
                    <a:pt x="15466" y="8071"/>
                  </a:lnTo>
                  <a:lnTo>
                    <a:pt x="15440" y="8114"/>
                  </a:lnTo>
                  <a:lnTo>
                    <a:pt x="15413" y="8156"/>
                  </a:lnTo>
                  <a:lnTo>
                    <a:pt x="15384" y="8198"/>
                  </a:lnTo>
                  <a:lnTo>
                    <a:pt x="15353" y="8237"/>
                  </a:lnTo>
                  <a:lnTo>
                    <a:pt x="15319" y="8275"/>
                  </a:lnTo>
                  <a:lnTo>
                    <a:pt x="15285" y="8311"/>
                  </a:lnTo>
                  <a:lnTo>
                    <a:pt x="15248" y="8346"/>
                  </a:lnTo>
                  <a:lnTo>
                    <a:pt x="15211" y="8379"/>
                  </a:lnTo>
                  <a:lnTo>
                    <a:pt x="15171" y="8411"/>
                  </a:lnTo>
                  <a:lnTo>
                    <a:pt x="15130" y="8440"/>
                  </a:lnTo>
                  <a:lnTo>
                    <a:pt x="15087" y="8467"/>
                  </a:lnTo>
                  <a:lnTo>
                    <a:pt x="15044" y="8493"/>
                  </a:lnTo>
                  <a:lnTo>
                    <a:pt x="14999" y="8515"/>
                  </a:lnTo>
                  <a:lnTo>
                    <a:pt x="14952" y="8536"/>
                  </a:lnTo>
                  <a:lnTo>
                    <a:pt x="14905" y="8555"/>
                  </a:lnTo>
                  <a:lnTo>
                    <a:pt x="14856" y="8572"/>
                  </a:lnTo>
                  <a:lnTo>
                    <a:pt x="14806" y="8586"/>
                  </a:lnTo>
                  <a:lnTo>
                    <a:pt x="14756" y="8598"/>
                  </a:lnTo>
                  <a:lnTo>
                    <a:pt x="14704" y="8607"/>
                  </a:lnTo>
                  <a:lnTo>
                    <a:pt x="14652" y="8614"/>
                  </a:lnTo>
                  <a:lnTo>
                    <a:pt x="14599" y="8618"/>
                  </a:lnTo>
                  <a:lnTo>
                    <a:pt x="14545" y="8619"/>
                  </a:lnTo>
                  <a:lnTo>
                    <a:pt x="14492" y="8618"/>
                  </a:lnTo>
                  <a:lnTo>
                    <a:pt x="14439" y="8614"/>
                  </a:lnTo>
                  <a:lnTo>
                    <a:pt x="14386" y="8607"/>
                  </a:lnTo>
                  <a:lnTo>
                    <a:pt x="14335" y="8598"/>
                  </a:lnTo>
                  <a:lnTo>
                    <a:pt x="14284" y="8586"/>
                  </a:lnTo>
                  <a:lnTo>
                    <a:pt x="14234" y="8572"/>
                  </a:lnTo>
                  <a:lnTo>
                    <a:pt x="14186" y="8555"/>
                  </a:lnTo>
                  <a:lnTo>
                    <a:pt x="14139" y="8536"/>
                  </a:lnTo>
                  <a:lnTo>
                    <a:pt x="14092" y="8515"/>
                  </a:lnTo>
                  <a:lnTo>
                    <a:pt x="14047" y="8493"/>
                  </a:lnTo>
                  <a:lnTo>
                    <a:pt x="14003" y="8467"/>
                  </a:lnTo>
                  <a:lnTo>
                    <a:pt x="13961" y="8440"/>
                  </a:lnTo>
                  <a:lnTo>
                    <a:pt x="13920" y="8411"/>
                  </a:lnTo>
                  <a:lnTo>
                    <a:pt x="13880" y="8379"/>
                  </a:lnTo>
                  <a:lnTo>
                    <a:pt x="13842" y="8346"/>
                  </a:lnTo>
                  <a:lnTo>
                    <a:pt x="13806" y="8311"/>
                  </a:lnTo>
                  <a:lnTo>
                    <a:pt x="13771" y="8275"/>
                  </a:lnTo>
                  <a:lnTo>
                    <a:pt x="13738" y="8237"/>
                  </a:lnTo>
                  <a:lnTo>
                    <a:pt x="13707" y="8198"/>
                  </a:lnTo>
                  <a:lnTo>
                    <a:pt x="13678" y="8156"/>
                  </a:lnTo>
                  <a:lnTo>
                    <a:pt x="13650" y="8114"/>
                  </a:lnTo>
                  <a:lnTo>
                    <a:pt x="13625" y="8071"/>
                  </a:lnTo>
                  <a:lnTo>
                    <a:pt x="13602" y="8025"/>
                  </a:lnTo>
                  <a:lnTo>
                    <a:pt x="13581" y="7978"/>
                  </a:lnTo>
                  <a:lnTo>
                    <a:pt x="13562" y="7932"/>
                  </a:lnTo>
                  <a:lnTo>
                    <a:pt x="13545" y="7883"/>
                  </a:lnTo>
                  <a:lnTo>
                    <a:pt x="13531" y="7833"/>
                  </a:lnTo>
                  <a:lnTo>
                    <a:pt x="13520" y="7782"/>
                  </a:lnTo>
                  <a:lnTo>
                    <a:pt x="13510" y="7731"/>
                  </a:lnTo>
                  <a:lnTo>
                    <a:pt x="13504" y="7679"/>
                  </a:lnTo>
                  <a:lnTo>
                    <a:pt x="13500" y="7626"/>
                  </a:lnTo>
                  <a:lnTo>
                    <a:pt x="13499" y="7572"/>
                  </a:lnTo>
                  <a:lnTo>
                    <a:pt x="13500" y="7518"/>
                  </a:lnTo>
                  <a:lnTo>
                    <a:pt x="13504" y="7465"/>
                  </a:lnTo>
                  <a:lnTo>
                    <a:pt x="13510" y="7413"/>
                  </a:lnTo>
                  <a:lnTo>
                    <a:pt x="13520" y="7361"/>
                  </a:lnTo>
                  <a:lnTo>
                    <a:pt x="13531" y="7311"/>
                  </a:lnTo>
                  <a:lnTo>
                    <a:pt x="13545" y="7261"/>
                  </a:lnTo>
                  <a:lnTo>
                    <a:pt x="13562" y="7212"/>
                  </a:lnTo>
                  <a:lnTo>
                    <a:pt x="13581" y="7165"/>
                  </a:lnTo>
                  <a:lnTo>
                    <a:pt x="13602" y="7119"/>
                  </a:lnTo>
                  <a:lnTo>
                    <a:pt x="13625" y="7073"/>
                  </a:lnTo>
                  <a:lnTo>
                    <a:pt x="13650" y="7030"/>
                  </a:lnTo>
                  <a:lnTo>
                    <a:pt x="13678" y="6987"/>
                  </a:lnTo>
                  <a:lnTo>
                    <a:pt x="13707" y="6946"/>
                  </a:lnTo>
                  <a:lnTo>
                    <a:pt x="13738" y="6907"/>
                  </a:lnTo>
                  <a:lnTo>
                    <a:pt x="13771" y="6869"/>
                  </a:lnTo>
                  <a:lnTo>
                    <a:pt x="13806" y="6832"/>
                  </a:lnTo>
                  <a:lnTo>
                    <a:pt x="13842" y="6798"/>
                  </a:lnTo>
                  <a:lnTo>
                    <a:pt x="13880" y="6765"/>
                  </a:lnTo>
                  <a:lnTo>
                    <a:pt x="13920" y="6733"/>
                  </a:lnTo>
                  <a:lnTo>
                    <a:pt x="13961" y="6704"/>
                  </a:lnTo>
                  <a:lnTo>
                    <a:pt x="14003" y="6677"/>
                  </a:lnTo>
                  <a:lnTo>
                    <a:pt x="14047" y="6651"/>
                  </a:lnTo>
                  <a:lnTo>
                    <a:pt x="14092" y="6628"/>
                  </a:lnTo>
                  <a:lnTo>
                    <a:pt x="14139" y="6607"/>
                  </a:lnTo>
                  <a:lnTo>
                    <a:pt x="14186" y="6589"/>
                  </a:lnTo>
                  <a:lnTo>
                    <a:pt x="14234" y="6572"/>
                  </a:lnTo>
                  <a:lnTo>
                    <a:pt x="14284" y="6558"/>
                  </a:lnTo>
                  <a:lnTo>
                    <a:pt x="14335" y="6546"/>
                  </a:lnTo>
                  <a:lnTo>
                    <a:pt x="14386" y="6537"/>
                  </a:lnTo>
                  <a:lnTo>
                    <a:pt x="14439" y="6530"/>
                  </a:lnTo>
                  <a:lnTo>
                    <a:pt x="14492" y="6526"/>
                  </a:lnTo>
                  <a:lnTo>
                    <a:pt x="14545" y="6525"/>
                  </a:lnTo>
                  <a:close/>
                  <a:moveTo>
                    <a:pt x="6005" y="5934"/>
                  </a:moveTo>
                  <a:lnTo>
                    <a:pt x="12062" y="5934"/>
                  </a:lnTo>
                  <a:lnTo>
                    <a:pt x="16884" y="5934"/>
                  </a:lnTo>
                  <a:lnTo>
                    <a:pt x="16884" y="7318"/>
                  </a:lnTo>
                  <a:lnTo>
                    <a:pt x="15943" y="7318"/>
                  </a:lnTo>
                  <a:lnTo>
                    <a:pt x="15930" y="7257"/>
                  </a:lnTo>
                  <a:lnTo>
                    <a:pt x="15915" y="7195"/>
                  </a:lnTo>
                  <a:lnTo>
                    <a:pt x="15897" y="7136"/>
                  </a:lnTo>
                  <a:lnTo>
                    <a:pt x="15877" y="7078"/>
                  </a:lnTo>
                  <a:lnTo>
                    <a:pt x="15854" y="7020"/>
                  </a:lnTo>
                  <a:lnTo>
                    <a:pt x="15829" y="6964"/>
                  </a:lnTo>
                  <a:lnTo>
                    <a:pt x="15802" y="6910"/>
                  </a:lnTo>
                  <a:lnTo>
                    <a:pt x="15772" y="6856"/>
                  </a:lnTo>
                  <a:lnTo>
                    <a:pt x="15740" y="6804"/>
                  </a:lnTo>
                  <a:lnTo>
                    <a:pt x="15706" y="6754"/>
                  </a:lnTo>
                  <a:lnTo>
                    <a:pt x="15669" y="6705"/>
                  </a:lnTo>
                  <a:lnTo>
                    <a:pt x="15632" y="6658"/>
                  </a:lnTo>
                  <a:lnTo>
                    <a:pt x="15592" y="6612"/>
                  </a:lnTo>
                  <a:lnTo>
                    <a:pt x="15549" y="6568"/>
                  </a:lnTo>
                  <a:lnTo>
                    <a:pt x="15506" y="6526"/>
                  </a:lnTo>
                  <a:lnTo>
                    <a:pt x="15460" y="6486"/>
                  </a:lnTo>
                  <a:lnTo>
                    <a:pt x="15413" y="6448"/>
                  </a:lnTo>
                  <a:lnTo>
                    <a:pt x="15364" y="6411"/>
                  </a:lnTo>
                  <a:lnTo>
                    <a:pt x="15314" y="6378"/>
                  </a:lnTo>
                  <a:lnTo>
                    <a:pt x="15262" y="6346"/>
                  </a:lnTo>
                  <a:lnTo>
                    <a:pt x="15209" y="6315"/>
                  </a:lnTo>
                  <a:lnTo>
                    <a:pt x="15154" y="6288"/>
                  </a:lnTo>
                  <a:lnTo>
                    <a:pt x="15098" y="6263"/>
                  </a:lnTo>
                  <a:lnTo>
                    <a:pt x="15040" y="6240"/>
                  </a:lnTo>
                  <a:lnTo>
                    <a:pt x="14982" y="6219"/>
                  </a:lnTo>
                  <a:lnTo>
                    <a:pt x="14923" y="6201"/>
                  </a:lnTo>
                  <a:lnTo>
                    <a:pt x="14862" y="6187"/>
                  </a:lnTo>
                  <a:lnTo>
                    <a:pt x="14801" y="6174"/>
                  </a:lnTo>
                  <a:lnTo>
                    <a:pt x="14738" y="6163"/>
                  </a:lnTo>
                  <a:lnTo>
                    <a:pt x="14675" y="6157"/>
                  </a:lnTo>
                  <a:lnTo>
                    <a:pt x="14610" y="6152"/>
                  </a:lnTo>
                  <a:lnTo>
                    <a:pt x="14545" y="6151"/>
                  </a:lnTo>
                  <a:lnTo>
                    <a:pt x="14480" y="6152"/>
                  </a:lnTo>
                  <a:lnTo>
                    <a:pt x="14416" y="6157"/>
                  </a:lnTo>
                  <a:lnTo>
                    <a:pt x="14353" y="6163"/>
                  </a:lnTo>
                  <a:lnTo>
                    <a:pt x="14291" y="6174"/>
                  </a:lnTo>
                  <a:lnTo>
                    <a:pt x="14229" y="6187"/>
                  </a:lnTo>
                  <a:lnTo>
                    <a:pt x="14168" y="6201"/>
                  </a:lnTo>
                  <a:lnTo>
                    <a:pt x="14108" y="6219"/>
                  </a:lnTo>
                  <a:lnTo>
                    <a:pt x="14050" y="6240"/>
                  </a:lnTo>
                  <a:lnTo>
                    <a:pt x="13993" y="6263"/>
                  </a:lnTo>
                  <a:lnTo>
                    <a:pt x="13937" y="6288"/>
                  </a:lnTo>
                  <a:lnTo>
                    <a:pt x="13881" y="6315"/>
                  </a:lnTo>
                  <a:lnTo>
                    <a:pt x="13828" y="6346"/>
                  </a:lnTo>
                  <a:lnTo>
                    <a:pt x="13776" y="6378"/>
                  </a:lnTo>
                  <a:lnTo>
                    <a:pt x="13727" y="6411"/>
                  </a:lnTo>
                  <a:lnTo>
                    <a:pt x="13677" y="6448"/>
                  </a:lnTo>
                  <a:lnTo>
                    <a:pt x="13630" y="6486"/>
                  </a:lnTo>
                  <a:lnTo>
                    <a:pt x="13584" y="6526"/>
                  </a:lnTo>
                  <a:lnTo>
                    <a:pt x="13541" y="6568"/>
                  </a:lnTo>
                  <a:lnTo>
                    <a:pt x="13499" y="6612"/>
                  </a:lnTo>
                  <a:lnTo>
                    <a:pt x="13458" y="6658"/>
                  </a:lnTo>
                  <a:lnTo>
                    <a:pt x="13420" y="6705"/>
                  </a:lnTo>
                  <a:lnTo>
                    <a:pt x="13384" y="6754"/>
                  </a:lnTo>
                  <a:lnTo>
                    <a:pt x="13350" y="6804"/>
                  </a:lnTo>
                  <a:lnTo>
                    <a:pt x="13318" y="6856"/>
                  </a:lnTo>
                  <a:lnTo>
                    <a:pt x="13288" y="6910"/>
                  </a:lnTo>
                  <a:lnTo>
                    <a:pt x="13261" y="6964"/>
                  </a:lnTo>
                  <a:lnTo>
                    <a:pt x="13236" y="7020"/>
                  </a:lnTo>
                  <a:lnTo>
                    <a:pt x="13212" y="7078"/>
                  </a:lnTo>
                  <a:lnTo>
                    <a:pt x="13192" y="7136"/>
                  </a:lnTo>
                  <a:lnTo>
                    <a:pt x="13174" y="7195"/>
                  </a:lnTo>
                  <a:lnTo>
                    <a:pt x="13159" y="7257"/>
                  </a:lnTo>
                  <a:lnTo>
                    <a:pt x="13147" y="7318"/>
                  </a:lnTo>
                  <a:lnTo>
                    <a:pt x="6005" y="7318"/>
                  </a:lnTo>
                  <a:lnTo>
                    <a:pt x="6005" y="6336"/>
                  </a:lnTo>
                  <a:lnTo>
                    <a:pt x="4908" y="6336"/>
                  </a:lnTo>
                  <a:lnTo>
                    <a:pt x="4908" y="7318"/>
                  </a:lnTo>
                  <a:lnTo>
                    <a:pt x="4080" y="7318"/>
                  </a:lnTo>
                  <a:lnTo>
                    <a:pt x="4068" y="7257"/>
                  </a:lnTo>
                  <a:lnTo>
                    <a:pt x="4053" y="7195"/>
                  </a:lnTo>
                  <a:lnTo>
                    <a:pt x="4035" y="7136"/>
                  </a:lnTo>
                  <a:lnTo>
                    <a:pt x="4015" y="7078"/>
                  </a:lnTo>
                  <a:lnTo>
                    <a:pt x="3991" y="7020"/>
                  </a:lnTo>
                  <a:lnTo>
                    <a:pt x="3967" y="6964"/>
                  </a:lnTo>
                  <a:lnTo>
                    <a:pt x="3939" y="6910"/>
                  </a:lnTo>
                  <a:lnTo>
                    <a:pt x="3910" y="6856"/>
                  </a:lnTo>
                  <a:lnTo>
                    <a:pt x="3877" y="6804"/>
                  </a:lnTo>
                  <a:lnTo>
                    <a:pt x="3843" y="6754"/>
                  </a:lnTo>
                  <a:lnTo>
                    <a:pt x="3807" y="6705"/>
                  </a:lnTo>
                  <a:lnTo>
                    <a:pt x="3769" y="6658"/>
                  </a:lnTo>
                  <a:lnTo>
                    <a:pt x="3728" y="6612"/>
                  </a:lnTo>
                  <a:lnTo>
                    <a:pt x="3687" y="6568"/>
                  </a:lnTo>
                  <a:lnTo>
                    <a:pt x="3642" y="6526"/>
                  </a:lnTo>
                  <a:lnTo>
                    <a:pt x="3597" y="6486"/>
                  </a:lnTo>
                  <a:lnTo>
                    <a:pt x="3550" y="6448"/>
                  </a:lnTo>
                  <a:lnTo>
                    <a:pt x="3501" y="6411"/>
                  </a:lnTo>
                  <a:lnTo>
                    <a:pt x="3450" y="6378"/>
                  </a:lnTo>
                  <a:lnTo>
                    <a:pt x="3399" y="6346"/>
                  </a:lnTo>
                  <a:lnTo>
                    <a:pt x="3345" y="6315"/>
                  </a:lnTo>
                  <a:lnTo>
                    <a:pt x="3290" y="6288"/>
                  </a:lnTo>
                  <a:lnTo>
                    <a:pt x="3234" y="6263"/>
                  </a:lnTo>
                  <a:lnTo>
                    <a:pt x="3177" y="6240"/>
                  </a:lnTo>
                  <a:lnTo>
                    <a:pt x="3119" y="6219"/>
                  </a:lnTo>
                  <a:lnTo>
                    <a:pt x="3059" y="6201"/>
                  </a:lnTo>
                  <a:lnTo>
                    <a:pt x="2999" y="6187"/>
                  </a:lnTo>
                  <a:lnTo>
                    <a:pt x="2937" y="6174"/>
                  </a:lnTo>
                  <a:lnTo>
                    <a:pt x="2874" y="6163"/>
                  </a:lnTo>
                  <a:lnTo>
                    <a:pt x="2811" y="6157"/>
                  </a:lnTo>
                  <a:lnTo>
                    <a:pt x="2746" y="6152"/>
                  </a:lnTo>
                  <a:lnTo>
                    <a:pt x="2682" y="6151"/>
                  </a:lnTo>
                  <a:lnTo>
                    <a:pt x="2617" y="6152"/>
                  </a:lnTo>
                  <a:lnTo>
                    <a:pt x="2552" y="6157"/>
                  </a:lnTo>
                  <a:lnTo>
                    <a:pt x="2489" y="6163"/>
                  </a:lnTo>
                  <a:lnTo>
                    <a:pt x="2426" y="6174"/>
                  </a:lnTo>
                  <a:lnTo>
                    <a:pt x="2365" y="6187"/>
                  </a:lnTo>
                  <a:lnTo>
                    <a:pt x="2304" y="6201"/>
                  </a:lnTo>
                  <a:lnTo>
                    <a:pt x="2245" y="6219"/>
                  </a:lnTo>
                  <a:lnTo>
                    <a:pt x="2186" y="6240"/>
                  </a:lnTo>
                  <a:lnTo>
                    <a:pt x="2129" y="6263"/>
                  </a:lnTo>
                  <a:lnTo>
                    <a:pt x="2073" y="6288"/>
                  </a:lnTo>
                  <a:lnTo>
                    <a:pt x="2019" y="6315"/>
                  </a:lnTo>
                  <a:lnTo>
                    <a:pt x="1965" y="6346"/>
                  </a:lnTo>
                  <a:lnTo>
                    <a:pt x="1913" y="6378"/>
                  </a:lnTo>
                  <a:lnTo>
                    <a:pt x="1863" y="6411"/>
                  </a:lnTo>
                  <a:lnTo>
                    <a:pt x="1814" y="6448"/>
                  </a:lnTo>
                  <a:lnTo>
                    <a:pt x="1767" y="6486"/>
                  </a:lnTo>
                  <a:lnTo>
                    <a:pt x="1721" y="6526"/>
                  </a:lnTo>
                  <a:lnTo>
                    <a:pt x="1678" y="6568"/>
                  </a:lnTo>
                  <a:lnTo>
                    <a:pt x="1635" y="6612"/>
                  </a:lnTo>
                  <a:lnTo>
                    <a:pt x="1596" y="6658"/>
                  </a:lnTo>
                  <a:lnTo>
                    <a:pt x="1558" y="6705"/>
                  </a:lnTo>
                  <a:lnTo>
                    <a:pt x="1522" y="6754"/>
                  </a:lnTo>
                  <a:lnTo>
                    <a:pt x="1487" y="6804"/>
                  </a:lnTo>
                  <a:lnTo>
                    <a:pt x="1455" y="6856"/>
                  </a:lnTo>
                  <a:lnTo>
                    <a:pt x="1425" y="6910"/>
                  </a:lnTo>
                  <a:lnTo>
                    <a:pt x="1398" y="6964"/>
                  </a:lnTo>
                  <a:lnTo>
                    <a:pt x="1373" y="7020"/>
                  </a:lnTo>
                  <a:lnTo>
                    <a:pt x="1350" y="7078"/>
                  </a:lnTo>
                  <a:lnTo>
                    <a:pt x="1330" y="7136"/>
                  </a:lnTo>
                  <a:lnTo>
                    <a:pt x="1312" y="7195"/>
                  </a:lnTo>
                  <a:lnTo>
                    <a:pt x="1297" y="7257"/>
                  </a:lnTo>
                  <a:lnTo>
                    <a:pt x="1284" y="7318"/>
                  </a:lnTo>
                  <a:lnTo>
                    <a:pt x="0" y="7318"/>
                  </a:lnTo>
                  <a:lnTo>
                    <a:pt x="0" y="5934"/>
                  </a:lnTo>
                  <a:lnTo>
                    <a:pt x="607" y="5934"/>
                  </a:lnTo>
                  <a:lnTo>
                    <a:pt x="607" y="4485"/>
                  </a:lnTo>
                  <a:lnTo>
                    <a:pt x="607" y="3582"/>
                  </a:lnTo>
                  <a:lnTo>
                    <a:pt x="636" y="3558"/>
                  </a:lnTo>
                  <a:lnTo>
                    <a:pt x="1693" y="1257"/>
                  </a:lnTo>
                  <a:lnTo>
                    <a:pt x="4908" y="1257"/>
                  </a:lnTo>
                  <a:lnTo>
                    <a:pt x="4908" y="3582"/>
                  </a:lnTo>
                  <a:lnTo>
                    <a:pt x="4908" y="4485"/>
                  </a:lnTo>
                  <a:lnTo>
                    <a:pt x="4908" y="5934"/>
                  </a:lnTo>
                  <a:lnTo>
                    <a:pt x="6005" y="5934"/>
                  </a:lnTo>
                  <a:close/>
                  <a:moveTo>
                    <a:pt x="3280" y="4306"/>
                  </a:moveTo>
                  <a:lnTo>
                    <a:pt x="4252" y="4306"/>
                  </a:lnTo>
                  <a:lnTo>
                    <a:pt x="4252" y="4629"/>
                  </a:lnTo>
                  <a:lnTo>
                    <a:pt x="3280" y="4629"/>
                  </a:lnTo>
                  <a:lnTo>
                    <a:pt x="3280" y="4306"/>
                  </a:lnTo>
                  <a:close/>
                  <a:moveTo>
                    <a:pt x="2108" y="1912"/>
                  </a:moveTo>
                  <a:lnTo>
                    <a:pt x="4027" y="1912"/>
                  </a:lnTo>
                  <a:lnTo>
                    <a:pt x="4027" y="3258"/>
                  </a:lnTo>
                  <a:lnTo>
                    <a:pt x="1576" y="4674"/>
                  </a:lnTo>
                  <a:lnTo>
                    <a:pt x="1576" y="3404"/>
                  </a:lnTo>
                  <a:lnTo>
                    <a:pt x="2108" y="1912"/>
                  </a:lnTo>
                  <a:close/>
                  <a:moveTo>
                    <a:pt x="7105" y="1314"/>
                  </a:moveTo>
                  <a:lnTo>
                    <a:pt x="7472" y="1314"/>
                  </a:lnTo>
                  <a:lnTo>
                    <a:pt x="7472" y="4018"/>
                  </a:lnTo>
                  <a:lnTo>
                    <a:pt x="7105" y="4018"/>
                  </a:lnTo>
                  <a:lnTo>
                    <a:pt x="7105" y="1314"/>
                  </a:lnTo>
                  <a:close/>
                  <a:moveTo>
                    <a:pt x="9263" y="73"/>
                  </a:moveTo>
                  <a:lnTo>
                    <a:pt x="7687" y="1729"/>
                  </a:lnTo>
                  <a:lnTo>
                    <a:pt x="7687" y="3556"/>
                  </a:lnTo>
                  <a:lnTo>
                    <a:pt x="9263" y="5479"/>
                  </a:lnTo>
                  <a:lnTo>
                    <a:pt x="9263" y="73"/>
                  </a:lnTo>
                  <a:close/>
                  <a:moveTo>
                    <a:pt x="13362" y="73"/>
                  </a:moveTo>
                  <a:lnTo>
                    <a:pt x="15059" y="1729"/>
                  </a:lnTo>
                  <a:lnTo>
                    <a:pt x="15059" y="3556"/>
                  </a:lnTo>
                  <a:lnTo>
                    <a:pt x="13362" y="5479"/>
                  </a:lnTo>
                  <a:lnTo>
                    <a:pt x="13362" y="73"/>
                  </a:lnTo>
                  <a:close/>
                  <a:moveTo>
                    <a:pt x="15334" y="1680"/>
                  </a:moveTo>
                  <a:lnTo>
                    <a:pt x="15682" y="1680"/>
                  </a:lnTo>
                  <a:lnTo>
                    <a:pt x="15684" y="1680"/>
                  </a:lnTo>
                  <a:lnTo>
                    <a:pt x="15686" y="1681"/>
                  </a:lnTo>
                  <a:lnTo>
                    <a:pt x="15687" y="1683"/>
                  </a:lnTo>
                  <a:lnTo>
                    <a:pt x="15688" y="1686"/>
                  </a:lnTo>
                  <a:lnTo>
                    <a:pt x="15689" y="1692"/>
                  </a:lnTo>
                  <a:lnTo>
                    <a:pt x="15690" y="1700"/>
                  </a:lnTo>
                  <a:lnTo>
                    <a:pt x="15690" y="3779"/>
                  </a:lnTo>
                  <a:lnTo>
                    <a:pt x="15689" y="3787"/>
                  </a:lnTo>
                  <a:lnTo>
                    <a:pt x="15688" y="3793"/>
                  </a:lnTo>
                  <a:lnTo>
                    <a:pt x="15687" y="3796"/>
                  </a:lnTo>
                  <a:lnTo>
                    <a:pt x="15686" y="3798"/>
                  </a:lnTo>
                  <a:lnTo>
                    <a:pt x="15684" y="3799"/>
                  </a:lnTo>
                  <a:lnTo>
                    <a:pt x="15682" y="3799"/>
                  </a:lnTo>
                  <a:lnTo>
                    <a:pt x="15334" y="3799"/>
                  </a:lnTo>
                  <a:lnTo>
                    <a:pt x="15332" y="3799"/>
                  </a:lnTo>
                  <a:lnTo>
                    <a:pt x="15331" y="3798"/>
                  </a:lnTo>
                  <a:lnTo>
                    <a:pt x="15330" y="3796"/>
                  </a:lnTo>
                  <a:lnTo>
                    <a:pt x="15329" y="3793"/>
                  </a:lnTo>
                  <a:lnTo>
                    <a:pt x="15327" y="3787"/>
                  </a:lnTo>
                  <a:lnTo>
                    <a:pt x="15327" y="3779"/>
                  </a:lnTo>
                  <a:lnTo>
                    <a:pt x="15327" y="1700"/>
                  </a:lnTo>
                  <a:lnTo>
                    <a:pt x="15327" y="1692"/>
                  </a:lnTo>
                  <a:lnTo>
                    <a:pt x="15329" y="1686"/>
                  </a:lnTo>
                  <a:lnTo>
                    <a:pt x="15330" y="1683"/>
                  </a:lnTo>
                  <a:lnTo>
                    <a:pt x="15331" y="1681"/>
                  </a:lnTo>
                  <a:lnTo>
                    <a:pt x="15332" y="1680"/>
                  </a:lnTo>
                  <a:lnTo>
                    <a:pt x="15334" y="1680"/>
                  </a:lnTo>
                  <a:close/>
                  <a:moveTo>
                    <a:pt x="9731" y="0"/>
                  </a:moveTo>
                  <a:lnTo>
                    <a:pt x="12920" y="0"/>
                  </a:lnTo>
                  <a:lnTo>
                    <a:pt x="12936" y="1"/>
                  </a:lnTo>
                  <a:lnTo>
                    <a:pt x="12950" y="4"/>
                  </a:lnTo>
                  <a:lnTo>
                    <a:pt x="12963" y="8"/>
                  </a:lnTo>
                  <a:lnTo>
                    <a:pt x="12975" y="15"/>
                  </a:lnTo>
                  <a:lnTo>
                    <a:pt x="12980" y="18"/>
                  </a:lnTo>
                  <a:lnTo>
                    <a:pt x="12984" y="22"/>
                  </a:lnTo>
                  <a:lnTo>
                    <a:pt x="12989" y="27"/>
                  </a:lnTo>
                  <a:lnTo>
                    <a:pt x="12992" y="31"/>
                  </a:lnTo>
                  <a:lnTo>
                    <a:pt x="12995" y="36"/>
                  </a:lnTo>
                  <a:lnTo>
                    <a:pt x="12997" y="40"/>
                  </a:lnTo>
                  <a:lnTo>
                    <a:pt x="12998" y="46"/>
                  </a:lnTo>
                  <a:lnTo>
                    <a:pt x="12998" y="51"/>
                  </a:lnTo>
                  <a:lnTo>
                    <a:pt x="12998" y="5428"/>
                  </a:lnTo>
                  <a:lnTo>
                    <a:pt x="12998" y="5433"/>
                  </a:lnTo>
                  <a:lnTo>
                    <a:pt x="12997" y="5439"/>
                  </a:lnTo>
                  <a:lnTo>
                    <a:pt x="12995" y="5444"/>
                  </a:lnTo>
                  <a:lnTo>
                    <a:pt x="12992" y="5448"/>
                  </a:lnTo>
                  <a:lnTo>
                    <a:pt x="12989" y="5453"/>
                  </a:lnTo>
                  <a:lnTo>
                    <a:pt x="12984" y="5457"/>
                  </a:lnTo>
                  <a:lnTo>
                    <a:pt x="12980" y="5461"/>
                  </a:lnTo>
                  <a:lnTo>
                    <a:pt x="12975" y="5464"/>
                  </a:lnTo>
                  <a:lnTo>
                    <a:pt x="12963" y="5471"/>
                  </a:lnTo>
                  <a:lnTo>
                    <a:pt x="12950" y="5475"/>
                  </a:lnTo>
                  <a:lnTo>
                    <a:pt x="12936" y="5478"/>
                  </a:lnTo>
                  <a:lnTo>
                    <a:pt x="12920" y="5479"/>
                  </a:lnTo>
                  <a:lnTo>
                    <a:pt x="9731" y="5479"/>
                  </a:lnTo>
                  <a:lnTo>
                    <a:pt x="9714" y="5478"/>
                  </a:lnTo>
                  <a:lnTo>
                    <a:pt x="9699" y="5475"/>
                  </a:lnTo>
                  <a:lnTo>
                    <a:pt x="9687" y="5471"/>
                  </a:lnTo>
                  <a:lnTo>
                    <a:pt x="9675" y="5464"/>
                  </a:lnTo>
                  <a:lnTo>
                    <a:pt x="9670" y="5461"/>
                  </a:lnTo>
                  <a:lnTo>
                    <a:pt x="9665" y="5457"/>
                  </a:lnTo>
                  <a:lnTo>
                    <a:pt x="9661" y="5453"/>
                  </a:lnTo>
                  <a:lnTo>
                    <a:pt x="9658" y="5448"/>
                  </a:lnTo>
                  <a:lnTo>
                    <a:pt x="9655" y="5444"/>
                  </a:lnTo>
                  <a:lnTo>
                    <a:pt x="9653" y="5439"/>
                  </a:lnTo>
                  <a:lnTo>
                    <a:pt x="9652" y="5433"/>
                  </a:lnTo>
                  <a:lnTo>
                    <a:pt x="9652" y="5428"/>
                  </a:lnTo>
                  <a:lnTo>
                    <a:pt x="9652" y="51"/>
                  </a:lnTo>
                  <a:lnTo>
                    <a:pt x="9652" y="46"/>
                  </a:lnTo>
                  <a:lnTo>
                    <a:pt x="9653" y="40"/>
                  </a:lnTo>
                  <a:lnTo>
                    <a:pt x="9655" y="36"/>
                  </a:lnTo>
                  <a:lnTo>
                    <a:pt x="9658" y="31"/>
                  </a:lnTo>
                  <a:lnTo>
                    <a:pt x="9661" y="27"/>
                  </a:lnTo>
                  <a:lnTo>
                    <a:pt x="9665" y="22"/>
                  </a:lnTo>
                  <a:lnTo>
                    <a:pt x="9670" y="18"/>
                  </a:lnTo>
                  <a:lnTo>
                    <a:pt x="9675" y="15"/>
                  </a:lnTo>
                  <a:lnTo>
                    <a:pt x="9687" y="8"/>
                  </a:lnTo>
                  <a:lnTo>
                    <a:pt x="9699" y="4"/>
                  </a:lnTo>
                  <a:lnTo>
                    <a:pt x="9714" y="1"/>
                  </a:lnTo>
                  <a:lnTo>
                    <a:pt x="9731" y="0"/>
                  </a:lnTo>
                  <a:close/>
                  <a:moveTo>
                    <a:pt x="16539" y="70"/>
                  </a:moveTo>
                  <a:lnTo>
                    <a:pt x="16966" y="70"/>
                  </a:lnTo>
                  <a:lnTo>
                    <a:pt x="16966" y="5482"/>
                  </a:lnTo>
                  <a:lnTo>
                    <a:pt x="16068" y="5482"/>
                  </a:lnTo>
                  <a:lnTo>
                    <a:pt x="16068" y="2021"/>
                  </a:lnTo>
                  <a:lnTo>
                    <a:pt x="16539" y="70"/>
                  </a:lnTo>
                  <a:close/>
                  <a:moveTo>
                    <a:pt x="5429" y="70"/>
                  </a:moveTo>
                  <a:lnTo>
                    <a:pt x="6038" y="70"/>
                  </a:lnTo>
                  <a:lnTo>
                    <a:pt x="6800" y="1314"/>
                  </a:lnTo>
                  <a:lnTo>
                    <a:pt x="6800" y="5482"/>
                  </a:lnTo>
                  <a:lnTo>
                    <a:pt x="5429" y="5482"/>
                  </a:lnTo>
                  <a:lnTo>
                    <a:pt x="5429" y="7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39" tIns="60969" rIns="121939" bIns="60969" numCol="1" anchor="t" anchorCtr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defRPr/>
              </a:pPr>
              <a:endParaRPr lang="en-US" altLang="zh-CN" sz="105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25"/>
            <p:cNvCxnSpPr/>
            <p:nvPr/>
          </p:nvCxnSpPr>
          <p:spPr bwMode="auto">
            <a:xfrm flipH="1">
              <a:off x="7160042" y="4690356"/>
              <a:ext cx="400026" cy="787631"/>
            </a:xfrm>
            <a:prstGeom prst="line">
              <a:avLst/>
            </a:prstGeom>
            <a:noFill/>
            <a:ln w="28575">
              <a:solidFill>
                <a:sysClr val="window" lastClr="FFFFFF">
                  <a:lumMod val="75000"/>
                </a:sysClr>
              </a:solidFill>
              <a:miter lim="800000"/>
              <a:headEnd/>
              <a:tailEnd/>
            </a:ln>
          </p:spPr>
        </p:cxnSp>
        <p:grpSp>
          <p:nvGrpSpPr>
            <p:cNvPr id="16" name="组合 126"/>
            <p:cNvGrpSpPr/>
            <p:nvPr/>
          </p:nvGrpSpPr>
          <p:grpSpPr>
            <a:xfrm>
              <a:off x="7359419" y="4293398"/>
              <a:ext cx="455377" cy="892950"/>
              <a:chOff x="2471287" y="4761961"/>
              <a:chExt cx="436242" cy="580727"/>
            </a:xfrm>
          </p:grpSpPr>
          <p:sp>
            <p:nvSpPr>
              <p:cNvPr id="130" name="Freeform 17"/>
              <p:cNvSpPr>
                <a:spLocks/>
              </p:cNvSpPr>
              <p:nvPr/>
            </p:nvSpPr>
            <p:spPr bwMode="auto">
              <a:xfrm>
                <a:off x="2759228" y="4766954"/>
                <a:ext cx="148301" cy="575734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31" name="直接连接符 250"/>
              <p:cNvCxnSpPr/>
              <p:nvPr/>
            </p:nvCxnSpPr>
            <p:spPr bwMode="auto">
              <a:xfrm flipH="1">
                <a:off x="2471287" y="4761961"/>
                <a:ext cx="383216" cy="512234"/>
              </a:xfrm>
              <a:prstGeom prst="line">
                <a:avLst/>
              </a:prstGeom>
              <a:noFill/>
              <a:ln w="28575">
                <a:solidFill>
                  <a:sysClr val="window" lastClr="FFFFFF">
                    <a:lumMod val="75000"/>
                  </a:sysClr>
                </a:solidFill>
                <a:miter lim="800000"/>
                <a:headEnd/>
                <a:tailEnd/>
              </a:ln>
            </p:spPr>
          </p:cxnSp>
        </p:grpSp>
        <p:grpSp>
          <p:nvGrpSpPr>
            <p:cNvPr id="17" name="组合 127"/>
            <p:cNvGrpSpPr/>
            <p:nvPr/>
          </p:nvGrpSpPr>
          <p:grpSpPr>
            <a:xfrm>
              <a:off x="4849182" y="4268118"/>
              <a:ext cx="697465" cy="1900760"/>
              <a:chOff x="2239372" y="4761961"/>
              <a:chExt cx="668157" cy="1236153"/>
            </a:xfrm>
          </p:grpSpPr>
          <p:grpSp>
            <p:nvGrpSpPr>
              <p:cNvPr id="124" name="组合 243"/>
              <p:cNvGrpSpPr/>
              <p:nvPr/>
            </p:nvGrpSpPr>
            <p:grpSpPr>
              <a:xfrm>
                <a:off x="2239372" y="5020121"/>
                <a:ext cx="424134" cy="977993"/>
                <a:chOff x="3081350" y="5066584"/>
                <a:chExt cx="424134" cy="977993"/>
              </a:xfrm>
            </p:grpSpPr>
            <p:sp>
              <p:nvSpPr>
                <p:cNvPr id="128" name="Freeform 17"/>
                <p:cNvSpPr>
                  <a:spLocks/>
                </p:cNvSpPr>
                <p:nvPr/>
              </p:nvSpPr>
              <p:spPr bwMode="auto">
                <a:xfrm>
                  <a:off x="3081350" y="5468844"/>
                  <a:ext cx="148301" cy="575733"/>
                </a:xfrm>
                <a:custGeom>
                  <a:avLst/>
                  <a:gdLst/>
                  <a:ahLst/>
                  <a:cxnLst>
                    <a:cxn ang="0">
                      <a:pos x="128" y="420"/>
                    </a:cxn>
                    <a:cxn ang="0">
                      <a:pos x="128" y="398"/>
                    </a:cxn>
                    <a:cxn ang="0">
                      <a:pos x="98" y="398"/>
                    </a:cxn>
                    <a:cxn ang="0">
                      <a:pos x="86" y="0"/>
                    </a:cxn>
                    <a:cxn ang="0">
                      <a:pos x="44" y="0"/>
                    </a:cxn>
                    <a:cxn ang="0">
                      <a:pos x="32" y="398"/>
                    </a:cxn>
                    <a:cxn ang="0">
                      <a:pos x="0" y="398"/>
                    </a:cxn>
                    <a:cxn ang="0">
                      <a:pos x="0" y="420"/>
                    </a:cxn>
                    <a:cxn ang="0">
                      <a:pos x="128" y="420"/>
                    </a:cxn>
                  </a:cxnLst>
                  <a:rect l="0" t="0" r="r" b="b"/>
                  <a:pathLst>
                    <a:path w="128" h="420">
                      <a:moveTo>
                        <a:pt x="128" y="420"/>
                      </a:moveTo>
                      <a:lnTo>
                        <a:pt x="128" y="398"/>
                      </a:lnTo>
                      <a:lnTo>
                        <a:pt x="98" y="398"/>
                      </a:lnTo>
                      <a:lnTo>
                        <a:pt x="86" y="0"/>
                      </a:lnTo>
                      <a:lnTo>
                        <a:pt x="44" y="0"/>
                      </a:lnTo>
                      <a:lnTo>
                        <a:pt x="32" y="398"/>
                      </a:lnTo>
                      <a:lnTo>
                        <a:pt x="0" y="398"/>
                      </a:lnTo>
                      <a:lnTo>
                        <a:pt x="0" y="420"/>
                      </a:lnTo>
                      <a:lnTo>
                        <a:pt x="128" y="42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fontAlgn="ctr">
                    <a:defRPr/>
                  </a:pPr>
                  <a:endParaRPr lang="en-US" altLang="zh-CN" sz="1050" kern="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129" name="直接连接符 248"/>
                <p:cNvCxnSpPr/>
                <p:nvPr/>
              </p:nvCxnSpPr>
              <p:spPr bwMode="auto">
                <a:xfrm flipH="1">
                  <a:off x="3122267" y="5066584"/>
                  <a:ext cx="383217" cy="512233"/>
                </a:xfrm>
                <a:prstGeom prst="line">
                  <a:avLst/>
                </a:prstGeom>
                <a:noFill/>
                <a:ln w="28575">
                  <a:solidFill>
                    <a:sysClr val="window" lastClr="FFFFFF">
                      <a:lumMod val="75000"/>
                    </a:sysClr>
                  </a:solidFill>
                  <a:miter lim="800000"/>
                  <a:headEnd/>
                  <a:tailEnd/>
                </a:ln>
              </p:spPr>
            </p:cxnSp>
          </p:grpSp>
          <p:grpSp>
            <p:nvGrpSpPr>
              <p:cNvPr id="125" name="组合 244"/>
              <p:cNvGrpSpPr/>
              <p:nvPr/>
            </p:nvGrpSpPr>
            <p:grpSpPr>
              <a:xfrm>
                <a:off x="2471287" y="4761961"/>
                <a:ext cx="436242" cy="580727"/>
                <a:chOff x="2471287" y="4761961"/>
                <a:chExt cx="436242" cy="580727"/>
              </a:xfrm>
            </p:grpSpPr>
            <p:sp>
              <p:nvSpPr>
                <p:cNvPr id="126" name="Freeform 17"/>
                <p:cNvSpPr>
                  <a:spLocks/>
                </p:cNvSpPr>
                <p:nvPr/>
              </p:nvSpPr>
              <p:spPr bwMode="auto">
                <a:xfrm>
                  <a:off x="2759228" y="4766954"/>
                  <a:ext cx="148301" cy="575734"/>
                </a:xfrm>
                <a:custGeom>
                  <a:avLst/>
                  <a:gdLst/>
                  <a:ahLst/>
                  <a:cxnLst>
                    <a:cxn ang="0">
                      <a:pos x="128" y="420"/>
                    </a:cxn>
                    <a:cxn ang="0">
                      <a:pos x="128" y="398"/>
                    </a:cxn>
                    <a:cxn ang="0">
                      <a:pos x="98" y="398"/>
                    </a:cxn>
                    <a:cxn ang="0">
                      <a:pos x="86" y="0"/>
                    </a:cxn>
                    <a:cxn ang="0">
                      <a:pos x="44" y="0"/>
                    </a:cxn>
                    <a:cxn ang="0">
                      <a:pos x="32" y="398"/>
                    </a:cxn>
                    <a:cxn ang="0">
                      <a:pos x="0" y="398"/>
                    </a:cxn>
                    <a:cxn ang="0">
                      <a:pos x="0" y="420"/>
                    </a:cxn>
                    <a:cxn ang="0">
                      <a:pos x="128" y="420"/>
                    </a:cxn>
                  </a:cxnLst>
                  <a:rect l="0" t="0" r="r" b="b"/>
                  <a:pathLst>
                    <a:path w="128" h="420">
                      <a:moveTo>
                        <a:pt x="128" y="420"/>
                      </a:moveTo>
                      <a:lnTo>
                        <a:pt x="128" y="398"/>
                      </a:lnTo>
                      <a:lnTo>
                        <a:pt x="98" y="398"/>
                      </a:lnTo>
                      <a:lnTo>
                        <a:pt x="86" y="0"/>
                      </a:lnTo>
                      <a:lnTo>
                        <a:pt x="44" y="0"/>
                      </a:lnTo>
                      <a:lnTo>
                        <a:pt x="32" y="398"/>
                      </a:lnTo>
                      <a:lnTo>
                        <a:pt x="0" y="398"/>
                      </a:lnTo>
                      <a:lnTo>
                        <a:pt x="0" y="420"/>
                      </a:lnTo>
                      <a:lnTo>
                        <a:pt x="128" y="42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fontAlgn="ctr">
                    <a:defRPr/>
                  </a:pPr>
                  <a:endParaRPr lang="en-US" altLang="zh-CN" sz="1050" kern="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127" name="直接连接符 246"/>
                <p:cNvCxnSpPr/>
                <p:nvPr/>
              </p:nvCxnSpPr>
              <p:spPr bwMode="auto">
                <a:xfrm flipH="1">
                  <a:off x="2471287" y="4761961"/>
                  <a:ext cx="383216" cy="512234"/>
                </a:xfrm>
                <a:prstGeom prst="line">
                  <a:avLst/>
                </a:prstGeom>
                <a:noFill/>
                <a:ln w="28575">
                  <a:solidFill>
                    <a:sysClr val="window" lastClr="FFFFFF">
                      <a:lumMod val="75000"/>
                    </a:sysClr>
                  </a:solidFill>
                  <a:miter lim="800000"/>
                  <a:headEnd/>
                  <a:tailEnd/>
                </a:ln>
              </p:spPr>
            </p:cxnSp>
          </p:grpSp>
        </p:grpSp>
        <p:grpSp>
          <p:nvGrpSpPr>
            <p:cNvPr id="18" name="组合 348"/>
            <p:cNvGrpSpPr/>
            <p:nvPr/>
          </p:nvGrpSpPr>
          <p:grpSpPr>
            <a:xfrm rot="1921058" flipH="1">
              <a:off x="3576535" y="4329459"/>
              <a:ext cx="302125" cy="229971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118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9" name="直接连接符 129"/>
            <p:cNvCxnSpPr/>
            <p:nvPr/>
          </p:nvCxnSpPr>
          <p:spPr bwMode="auto">
            <a:xfrm flipV="1">
              <a:off x="5177590" y="5418856"/>
              <a:ext cx="62623" cy="169994"/>
            </a:xfrm>
            <a:prstGeom prst="line">
              <a:avLst/>
            </a:prstGeom>
            <a:noFill/>
            <a:ln w="76200">
              <a:solidFill>
                <a:sysClr val="window" lastClr="FFFFFF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直接连接符 130"/>
            <p:cNvCxnSpPr/>
            <p:nvPr/>
          </p:nvCxnSpPr>
          <p:spPr bwMode="auto">
            <a:xfrm flipV="1">
              <a:off x="5088992" y="5672616"/>
              <a:ext cx="62623" cy="169994"/>
            </a:xfrm>
            <a:prstGeom prst="line">
              <a:avLst/>
            </a:prstGeom>
            <a:noFill/>
            <a:ln w="76200">
              <a:solidFill>
                <a:sysClr val="window" lastClr="FFFFFF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直接连接符 131"/>
            <p:cNvCxnSpPr/>
            <p:nvPr/>
          </p:nvCxnSpPr>
          <p:spPr bwMode="auto">
            <a:xfrm flipV="1">
              <a:off x="5013832" y="5946038"/>
              <a:ext cx="62623" cy="169994"/>
            </a:xfrm>
            <a:prstGeom prst="line">
              <a:avLst/>
            </a:prstGeom>
            <a:noFill/>
            <a:ln w="76200">
              <a:solidFill>
                <a:sysClr val="window" lastClr="FFFFFF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22" name="组合 132"/>
            <p:cNvGrpSpPr/>
            <p:nvPr/>
          </p:nvGrpSpPr>
          <p:grpSpPr>
            <a:xfrm>
              <a:off x="9075019" y="5485135"/>
              <a:ext cx="444583" cy="714950"/>
              <a:chOff x="5722817" y="5186947"/>
              <a:chExt cx="444583" cy="714950"/>
            </a:xfrm>
          </p:grpSpPr>
          <p:sp>
            <p:nvSpPr>
              <p:cNvPr id="116" name="Freeform 17"/>
              <p:cNvSpPr>
                <a:spLocks/>
              </p:cNvSpPr>
              <p:nvPr/>
            </p:nvSpPr>
            <p:spPr bwMode="auto">
              <a:xfrm>
                <a:off x="5722817" y="5369705"/>
                <a:ext cx="162073" cy="532192"/>
              </a:xfrm>
              <a:custGeom>
                <a:avLst/>
                <a:gdLst/>
                <a:ahLst/>
                <a:cxnLst>
                  <a:cxn ang="0">
                    <a:pos x="128" y="420"/>
                  </a:cxn>
                  <a:cxn ang="0">
                    <a:pos x="128" y="398"/>
                  </a:cxn>
                  <a:cxn ang="0">
                    <a:pos x="98" y="398"/>
                  </a:cxn>
                  <a:cxn ang="0">
                    <a:pos x="86" y="0"/>
                  </a:cxn>
                  <a:cxn ang="0">
                    <a:pos x="44" y="0"/>
                  </a:cxn>
                  <a:cxn ang="0">
                    <a:pos x="32" y="398"/>
                  </a:cxn>
                  <a:cxn ang="0">
                    <a:pos x="0" y="398"/>
                  </a:cxn>
                  <a:cxn ang="0">
                    <a:pos x="0" y="420"/>
                  </a:cxn>
                  <a:cxn ang="0">
                    <a:pos x="128" y="420"/>
                  </a:cxn>
                </a:cxnLst>
                <a:rect l="0" t="0" r="r" b="b"/>
                <a:pathLst>
                  <a:path w="128" h="420">
                    <a:moveTo>
                      <a:pt x="128" y="420"/>
                    </a:moveTo>
                    <a:lnTo>
                      <a:pt x="128" y="398"/>
                    </a:lnTo>
                    <a:lnTo>
                      <a:pt x="98" y="398"/>
                    </a:lnTo>
                    <a:lnTo>
                      <a:pt x="86" y="0"/>
                    </a:lnTo>
                    <a:lnTo>
                      <a:pt x="44" y="0"/>
                    </a:lnTo>
                    <a:lnTo>
                      <a:pt x="32" y="398"/>
                    </a:lnTo>
                    <a:lnTo>
                      <a:pt x="0" y="398"/>
                    </a:lnTo>
                    <a:lnTo>
                      <a:pt x="0" y="420"/>
                    </a:lnTo>
                    <a:lnTo>
                      <a:pt x="128" y="420"/>
                    </a:lnTo>
                    <a:close/>
                  </a:path>
                </a:pathLst>
              </a:custGeom>
              <a:solidFill>
                <a:sysClr val="window" lastClr="FFFFFF">
                  <a:lumMod val="75000"/>
                </a:sys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矩形 462"/>
              <p:cNvSpPr/>
              <p:nvPr/>
            </p:nvSpPr>
            <p:spPr>
              <a:xfrm>
                <a:off x="5817030" y="5186947"/>
                <a:ext cx="350370" cy="372933"/>
              </a:xfrm>
              <a:custGeom>
                <a:avLst/>
                <a:gdLst>
                  <a:gd name="connsiteX0" fmla="*/ 0 w 1347966"/>
                  <a:gd name="connsiteY0" fmla="*/ 0 h 317500"/>
                  <a:gd name="connsiteX1" fmla="*/ 1347966 w 1347966"/>
                  <a:gd name="connsiteY1" fmla="*/ 0 h 317500"/>
                  <a:gd name="connsiteX2" fmla="*/ 1347966 w 1347966"/>
                  <a:gd name="connsiteY2" fmla="*/ 317500 h 317500"/>
                  <a:gd name="connsiteX3" fmla="*/ 0 w 1347966"/>
                  <a:gd name="connsiteY3" fmla="*/ 317500 h 317500"/>
                  <a:gd name="connsiteX4" fmla="*/ 0 w 1347966"/>
                  <a:gd name="connsiteY4" fmla="*/ 0 h 317500"/>
                  <a:gd name="connsiteX0" fmla="*/ 0 w 1347966"/>
                  <a:gd name="connsiteY0" fmla="*/ 152400 h 469900"/>
                  <a:gd name="connsiteX1" fmla="*/ 344666 w 1347966"/>
                  <a:gd name="connsiteY1" fmla="*/ 0 h 469900"/>
                  <a:gd name="connsiteX2" fmla="*/ 1347966 w 1347966"/>
                  <a:gd name="connsiteY2" fmla="*/ 469900 h 469900"/>
                  <a:gd name="connsiteX3" fmla="*/ 0 w 1347966"/>
                  <a:gd name="connsiteY3" fmla="*/ 469900 h 469900"/>
                  <a:gd name="connsiteX4" fmla="*/ 0 w 1347966"/>
                  <a:gd name="connsiteY4" fmla="*/ 152400 h 469900"/>
                  <a:gd name="connsiteX0" fmla="*/ 0 w 433566"/>
                  <a:gd name="connsiteY0" fmla="*/ 152400 h 469900"/>
                  <a:gd name="connsiteX1" fmla="*/ 344666 w 433566"/>
                  <a:gd name="connsiteY1" fmla="*/ 0 h 469900"/>
                  <a:gd name="connsiteX2" fmla="*/ 433566 w 433566"/>
                  <a:gd name="connsiteY2" fmla="*/ 177800 h 469900"/>
                  <a:gd name="connsiteX3" fmla="*/ 0 w 433566"/>
                  <a:gd name="connsiteY3" fmla="*/ 469900 h 469900"/>
                  <a:gd name="connsiteX4" fmla="*/ 0 w 433566"/>
                  <a:gd name="connsiteY4" fmla="*/ 152400 h 469900"/>
                  <a:gd name="connsiteX0" fmla="*/ 0 w 370066"/>
                  <a:gd name="connsiteY0" fmla="*/ 152400 h 469900"/>
                  <a:gd name="connsiteX1" fmla="*/ 344666 w 370066"/>
                  <a:gd name="connsiteY1" fmla="*/ 0 h 469900"/>
                  <a:gd name="connsiteX2" fmla="*/ 370066 w 370066"/>
                  <a:gd name="connsiteY2" fmla="*/ 177800 h 469900"/>
                  <a:gd name="connsiteX3" fmla="*/ 0 w 370066"/>
                  <a:gd name="connsiteY3" fmla="*/ 469900 h 469900"/>
                  <a:gd name="connsiteX4" fmla="*/ 0 w 370066"/>
                  <a:gd name="connsiteY4" fmla="*/ 152400 h 469900"/>
                  <a:gd name="connsiteX0" fmla="*/ 31898 w 401964"/>
                  <a:gd name="connsiteY0" fmla="*/ 152400 h 384839"/>
                  <a:gd name="connsiteX1" fmla="*/ 376564 w 401964"/>
                  <a:gd name="connsiteY1" fmla="*/ 0 h 384839"/>
                  <a:gd name="connsiteX2" fmla="*/ 401964 w 401964"/>
                  <a:gd name="connsiteY2" fmla="*/ 177800 h 384839"/>
                  <a:gd name="connsiteX3" fmla="*/ 0 w 401964"/>
                  <a:gd name="connsiteY3" fmla="*/ 384839 h 384839"/>
                  <a:gd name="connsiteX4" fmla="*/ 31898 w 401964"/>
                  <a:gd name="connsiteY4" fmla="*/ 152400 h 384839"/>
                  <a:gd name="connsiteX0" fmla="*/ 0 w 370066"/>
                  <a:gd name="connsiteY0" fmla="*/ 152400 h 372933"/>
                  <a:gd name="connsiteX1" fmla="*/ 344666 w 370066"/>
                  <a:gd name="connsiteY1" fmla="*/ 0 h 372933"/>
                  <a:gd name="connsiteX2" fmla="*/ 370066 w 370066"/>
                  <a:gd name="connsiteY2" fmla="*/ 177800 h 372933"/>
                  <a:gd name="connsiteX3" fmla="*/ 8583 w 370066"/>
                  <a:gd name="connsiteY3" fmla="*/ 372933 h 372933"/>
                  <a:gd name="connsiteX4" fmla="*/ 0 w 370066"/>
                  <a:gd name="connsiteY4" fmla="*/ 152400 h 372933"/>
                  <a:gd name="connsiteX0" fmla="*/ 5704 w 375770"/>
                  <a:gd name="connsiteY0" fmla="*/ 152400 h 372933"/>
                  <a:gd name="connsiteX1" fmla="*/ 350370 w 375770"/>
                  <a:gd name="connsiteY1" fmla="*/ 0 h 372933"/>
                  <a:gd name="connsiteX2" fmla="*/ 375770 w 375770"/>
                  <a:gd name="connsiteY2" fmla="*/ 177800 h 372933"/>
                  <a:gd name="connsiteX3" fmla="*/ 0 w 375770"/>
                  <a:gd name="connsiteY3" fmla="*/ 372933 h 372933"/>
                  <a:gd name="connsiteX4" fmla="*/ 5704 w 375770"/>
                  <a:gd name="connsiteY4" fmla="*/ 152400 h 372933"/>
                  <a:gd name="connsiteX0" fmla="*/ 5704 w 359101"/>
                  <a:gd name="connsiteY0" fmla="*/ 152400 h 372933"/>
                  <a:gd name="connsiteX1" fmla="*/ 350370 w 359101"/>
                  <a:gd name="connsiteY1" fmla="*/ 0 h 372933"/>
                  <a:gd name="connsiteX2" fmla="*/ 359101 w 359101"/>
                  <a:gd name="connsiteY2" fmla="*/ 180182 h 372933"/>
                  <a:gd name="connsiteX3" fmla="*/ 0 w 359101"/>
                  <a:gd name="connsiteY3" fmla="*/ 372933 h 372933"/>
                  <a:gd name="connsiteX4" fmla="*/ 5704 w 359101"/>
                  <a:gd name="connsiteY4" fmla="*/ 152400 h 372933"/>
                  <a:gd name="connsiteX0" fmla="*/ 5704 w 350370"/>
                  <a:gd name="connsiteY0" fmla="*/ 152400 h 372933"/>
                  <a:gd name="connsiteX1" fmla="*/ 350370 w 350370"/>
                  <a:gd name="connsiteY1" fmla="*/ 0 h 372933"/>
                  <a:gd name="connsiteX2" fmla="*/ 347194 w 350370"/>
                  <a:gd name="connsiteY2" fmla="*/ 149226 h 372933"/>
                  <a:gd name="connsiteX3" fmla="*/ 0 w 350370"/>
                  <a:gd name="connsiteY3" fmla="*/ 372933 h 372933"/>
                  <a:gd name="connsiteX4" fmla="*/ 5704 w 350370"/>
                  <a:gd name="connsiteY4" fmla="*/ 152400 h 37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370" h="372933">
                    <a:moveTo>
                      <a:pt x="5704" y="152400"/>
                    </a:moveTo>
                    <a:lnTo>
                      <a:pt x="350370" y="0"/>
                    </a:lnTo>
                    <a:cubicBezTo>
                      <a:pt x="349311" y="49742"/>
                      <a:pt x="348253" y="99484"/>
                      <a:pt x="347194" y="149226"/>
                    </a:cubicBezTo>
                    <a:lnTo>
                      <a:pt x="0" y="372933"/>
                    </a:lnTo>
                    <a:lnTo>
                      <a:pt x="5704" y="152400"/>
                    </a:lnTo>
                    <a:close/>
                  </a:path>
                </a:pathLst>
              </a:custGeom>
              <a:solidFill>
                <a:srgbClr val="FFFFFF">
                  <a:lumMod val="85000"/>
                </a:srgbClr>
              </a:solidFill>
              <a:ln w="12700" cap="flat" cmpd="sng" algn="ctr">
                <a:solidFill>
                  <a:srgbClr val="666666"/>
                </a:solidFill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3" name="文本框 137"/>
            <p:cNvSpPr txBox="1"/>
            <p:nvPr/>
          </p:nvSpPr>
          <p:spPr>
            <a:xfrm>
              <a:off x="4597961" y="4954596"/>
              <a:ext cx="727081" cy="1920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ts val="3440"/>
                </a:lnSpc>
                <a:defRPr sz="1000">
                  <a:latin typeface="Arial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fontAlgn="ctr">
                <a:lnSpc>
                  <a:spcPct val="100000"/>
                </a:lnSpc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Лидар</a:t>
              </a:r>
            </a:p>
          </p:txBody>
        </p:sp>
        <p:sp>
          <p:nvSpPr>
            <p:cNvPr id="24" name="文本框 138"/>
            <p:cNvSpPr txBox="1"/>
            <p:nvPr/>
          </p:nvSpPr>
          <p:spPr>
            <a:xfrm>
              <a:off x="7269192" y="5370429"/>
              <a:ext cx="1038800" cy="1920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lnSpc>
                  <a:spcPts val="3440"/>
                </a:lnSpc>
                <a:defRPr sz="1000">
                  <a:latin typeface="Arial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fontAlgn="ctr">
                <a:lnSpc>
                  <a:spcPct val="100000"/>
                </a:lnSpc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Лазерное обнаружение</a:t>
              </a:r>
            </a:p>
          </p:txBody>
        </p:sp>
        <p:cxnSp>
          <p:nvCxnSpPr>
            <p:cNvPr id="25" name="直接连接符 141"/>
            <p:cNvCxnSpPr/>
            <p:nvPr/>
          </p:nvCxnSpPr>
          <p:spPr>
            <a:xfrm flipV="1">
              <a:off x="7279789" y="4327537"/>
              <a:ext cx="460668" cy="933858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cxnSp>
          <p:nvCxnSpPr>
            <p:cNvPr id="26" name="直接连接符 142"/>
            <p:cNvCxnSpPr/>
            <p:nvPr/>
          </p:nvCxnSpPr>
          <p:spPr>
            <a:xfrm flipH="1">
              <a:off x="7727384" y="4331037"/>
              <a:ext cx="1668" cy="218128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grpSp>
          <p:nvGrpSpPr>
            <p:cNvPr id="27" name="组合 348"/>
            <p:cNvGrpSpPr/>
            <p:nvPr/>
          </p:nvGrpSpPr>
          <p:grpSpPr>
            <a:xfrm rot="9461903" flipH="1" flipV="1">
              <a:off x="7415211" y="4325959"/>
              <a:ext cx="275712" cy="163601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110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8" name="图片 144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4868" y="5811556"/>
              <a:ext cx="164145" cy="278268"/>
            </a:xfrm>
            <a:prstGeom prst="rect">
              <a:avLst/>
            </a:prstGeom>
          </p:spPr>
        </p:pic>
        <p:sp>
          <p:nvSpPr>
            <p:cNvPr id="29" name="Freeform 39"/>
            <p:cNvSpPr>
              <a:spLocks noEditPoints="1"/>
            </p:cNvSpPr>
            <p:nvPr/>
          </p:nvSpPr>
          <p:spPr bwMode="auto">
            <a:xfrm>
              <a:off x="10073131" y="5095185"/>
              <a:ext cx="425973" cy="215423"/>
            </a:xfrm>
            <a:custGeom>
              <a:avLst/>
              <a:gdLst/>
              <a:ahLst/>
              <a:cxnLst>
                <a:cxn ang="0">
                  <a:pos x="462" y="6839"/>
                </a:cxn>
                <a:cxn ang="0">
                  <a:pos x="832" y="7486"/>
                </a:cxn>
                <a:cxn ang="0">
                  <a:pos x="1478" y="6562"/>
                </a:cxn>
                <a:cxn ang="0">
                  <a:pos x="2587" y="6377"/>
                </a:cxn>
                <a:cxn ang="0">
                  <a:pos x="3696" y="7486"/>
                </a:cxn>
                <a:cxn ang="0">
                  <a:pos x="3973" y="7855"/>
                </a:cxn>
                <a:cxn ang="0">
                  <a:pos x="6097" y="3696"/>
                </a:cxn>
                <a:cxn ang="0">
                  <a:pos x="6374" y="8040"/>
                </a:cxn>
                <a:cxn ang="0">
                  <a:pos x="12196" y="7208"/>
                </a:cxn>
                <a:cxn ang="0">
                  <a:pos x="13488" y="6377"/>
                </a:cxn>
                <a:cxn ang="0">
                  <a:pos x="14874" y="7208"/>
                </a:cxn>
                <a:cxn ang="0">
                  <a:pos x="16075" y="8040"/>
                </a:cxn>
                <a:cxn ang="0">
                  <a:pos x="16260" y="3234"/>
                </a:cxn>
                <a:cxn ang="0">
                  <a:pos x="1571" y="277"/>
                </a:cxn>
                <a:cxn ang="0">
                  <a:pos x="739" y="5453"/>
                </a:cxn>
                <a:cxn ang="0">
                  <a:pos x="14966" y="8502"/>
                </a:cxn>
                <a:cxn ang="0">
                  <a:pos x="14320" y="7024"/>
                </a:cxn>
                <a:cxn ang="0">
                  <a:pos x="14320" y="8594"/>
                </a:cxn>
                <a:cxn ang="0">
                  <a:pos x="12658" y="8594"/>
                </a:cxn>
                <a:cxn ang="0">
                  <a:pos x="12658" y="7024"/>
                </a:cxn>
                <a:cxn ang="0">
                  <a:pos x="13765" y="7208"/>
                </a:cxn>
                <a:cxn ang="0">
                  <a:pos x="14043" y="8040"/>
                </a:cxn>
                <a:cxn ang="0">
                  <a:pos x="13211" y="8410"/>
                </a:cxn>
                <a:cxn ang="0">
                  <a:pos x="12934" y="7578"/>
                </a:cxn>
                <a:cxn ang="0">
                  <a:pos x="924" y="8132"/>
                </a:cxn>
                <a:cxn ang="0">
                  <a:pos x="924" y="8132"/>
                </a:cxn>
                <a:cxn ang="0">
                  <a:pos x="6836" y="4991"/>
                </a:cxn>
                <a:cxn ang="0">
                  <a:pos x="15151" y="4991"/>
                </a:cxn>
                <a:cxn ang="0">
                  <a:pos x="12934" y="3789"/>
                </a:cxn>
                <a:cxn ang="0">
                  <a:pos x="9054" y="3789"/>
                </a:cxn>
                <a:cxn ang="0">
                  <a:pos x="9054" y="3789"/>
                </a:cxn>
                <a:cxn ang="0">
                  <a:pos x="5913" y="7486"/>
                </a:cxn>
                <a:cxn ang="0">
                  <a:pos x="5266" y="7486"/>
                </a:cxn>
                <a:cxn ang="0">
                  <a:pos x="4711" y="4066"/>
                </a:cxn>
                <a:cxn ang="0">
                  <a:pos x="4988" y="7670"/>
                </a:cxn>
                <a:cxn ang="0">
                  <a:pos x="4434" y="4343"/>
                </a:cxn>
                <a:cxn ang="0">
                  <a:pos x="6190" y="3881"/>
                </a:cxn>
                <a:cxn ang="0">
                  <a:pos x="6097" y="7948"/>
                </a:cxn>
                <a:cxn ang="0">
                  <a:pos x="4249" y="3881"/>
                </a:cxn>
                <a:cxn ang="0">
                  <a:pos x="12196" y="8502"/>
                </a:cxn>
                <a:cxn ang="0">
                  <a:pos x="2772" y="6746"/>
                </a:cxn>
                <a:cxn ang="0">
                  <a:pos x="3326" y="8225"/>
                </a:cxn>
                <a:cxn ang="0">
                  <a:pos x="1848" y="8872"/>
                </a:cxn>
                <a:cxn ang="0">
                  <a:pos x="1201" y="7301"/>
                </a:cxn>
                <a:cxn ang="0">
                  <a:pos x="2310" y="7116"/>
                </a:cxn>
                <a:cxn ang="0">
                  <a:pos x="2957" y="7763"/>
                </a:cxn>
                <a:cxn ang="0">
                  <a:pos x="2310" y="8410"/>
                </a:cxn>
                <a:cxn ang="0">
                  <a:pos x="1663" y="7763"/>
                </a:cxn>
                <a:cxn ang="0">
                  <a:pos x="2310" y="7116"/>
                </a:cxn>
                <a:cxn ang="0">
                  <a:pos x="3604" y="3789"/>
                </a:cxn>
                <a:cxn ang="0">
                  <a:pos x="3881" y="924"/>
                </a:cxn>
                <a:cxn ang="0">
                  <a:pos x="4342" y="924"/>
                </a:cxn>
                <a:cxn ang="0">
                  <a:pos x="4342" y="924"/>
                </a:cxn>
                <a:cxn ang="0">
                  <a:pos x="6836" y="2125"/>
                </a:cxn>
                <a:cxn ang="0">
                  <a:pos x="10810" y="2125"/>
                </a:cxn>
                <a:cxn ang="0">
                  <a:pos x="12934" y="924"/>
                </a:cxn>
                <a:cxn ang="0">
                  <a:pos x="13396" y="924"/>
                </a:cxn>
                <a:cxn ang="0">
                  <a:pos x="13396" y="924"/>
                </a:cxn>
              </a:cxnLst>
              <a:rect l="0" t="0" r="r" b="b"/>
              <a:pathLst>
                <a:path w="16722" h="8964">
                  <a:moveTo>
                    <a:pt x="739" y="5453"/>
                  </a:moveTo>
                  <a:lnTo>
                    <a:pt x="647" y="5822"/>
                  </a:lnTo>
                  <a:lnTo>
                    <a:pt x="554" y="6192"/>
                  </a:lnTo>
                  <a:lnTo>
                    <a:pt x="462" y="6839"/>
                  </a:lnTo>
                  <a:lnTo>
                    <a:pt x="185" y="6931"/>
                  </a:lnTo>
                  <a:lnTo>
                    <a:pt x="277" y="7855"/>
                  </a:lnTo>
                  <a:lnTo>
                    <a:pt x="832" y="7763"/>
                  </a:lnTo>
                  <a:lnTo>
                    <a:pt x="832" y="7486"/>
                  </a:lnTo>
                  <a:lnTo>
                    <a:pt x="924" y="7208"/>
                  </a:lnTo>
                  <a:lnTo>
                    <a:pt x="1109" y="7024"/>
                  </a:lnTo>
                  <a:lnTo>
                    <a:pt x="1294" y="6746"/>
                  </a:lnTo>
                  <a:lnTo>
                    <a:pt x="1478" y="6562"/>
                  </a:lnTo>
                  <a:lnTo>
                    <a:pt x="1756" y="6469"/>
                  </a:lnTo>
                  <a:lnTo>
                    <a:pt x="2033" y="6377"/>
                  </a:lnTo>
                  <a:lnTo>
                    <a:pt x="2310" y="6284"/>
                  </a:lnTo>
                  <a:lnTo>
                    <a:pt x="2587" y="6377"/>
                  </a:lnTo>
                  <a:lnTo>
                    <a:pt x="2864" y="6469"/>
                  </a:lnTo>
                  <a:lnTo>
                    <a:pt x="3326" y="6746"/>
                  </a:lnTo>
                  <a:lnTo>
                    <a:pt x="3604" y="7208"/>
                  </a:lnTo>
                  <a:lnTo>
                    <a:pt x="3696" y="7486"/>
                  </a:lnTo>
                  <a:lnTo>
                    <a:pt x="3696" y="7763"/>
                  </a:lnTo>
                  <a:lnTo>
                    <a:pt x="3696" y="8040"/>
                  </a:lnTo>
                  <a:lnTo>
                    <a:pt x="3973" y="8040"/>
                  </a:lnTo>
                  <a:lnTo>
                    <a:pt x="3973" y="7855"/>
                  </a:lnTo>
                  <a:lnTo>
                    <a:pt x="3973" y="3973"/>
                  </a:lnTo>
                  <a:lnTo>
                    <a:pt x="4066" y="3789"/>
                  </a:lnTo>
                  <a:lnTo>
                    <a:pt x="4249" y="3696"/>
                  </a:lnTo>
                  <a:lnTo>
                    <a:pt x="6097" y="3696"/>
                  </a:lnTo>
                  <a:lnTo>
                    <a:pt x="6282" y="3789"/>
                  </a:lnTo>
                  <a:lnTo>
                    <a:pt x="6374" y="3973"/>
                  </a:lnTo>
                  <a:lnTo>
                    <a:pt x="6374" y="7855"/>
                  </a:lnTo>
                  <a:lnTo>
                    <a:pt x="6374" y="8040"/>
                  </a:lnTo>
                  <a:lnTo>
                    <a:pt x="12103" y="8040"/>
                  </a:lnTo>
                  <a:lnTo>
                    <a:pt x="12011" y="7763"/>
                  </a:lnTo>
                  <a:lnTo>
                    <a:pt x="12103" y="7486"/>
                  </a:lnTo>
                  <a:lnTo>
                    <a:pt x="12196" y="7208"/>
                  </a:lnTo>
                  <a:lnTo>
                    <a:pt x="12473" y="6746"/>
                  </a:lnTo>
                  <a:lnTo>
                    <a:pt x="12934" y="6469"/>
                  </a:lnTo>
                  <a:lnTo>
                    <a:pt x="13211" y="6377"/>
                  </a:lnTo>
                  <a:lnTo>
                    <a:pt x="13488" y="6377"/>
                  </a:lnTo>
                  <a:lnTo>
                    <a:pt x="13765" y="6377"/>
                  </a:lnTo>
                  <a:lnTo>
                    <a:pt x="14043" y="6469"/>
                  </a:lnTo>
                  <a:lnTo>
                    <a:pt x="14504" y="6746"/>
                  </a:lnTo>
                  <a:lnTo>
                    <a:pt x="14874" y="7208"/>
                  </a:lnTo>
                  <a:lnTo>
                    <a:pt x="14966" y="7486"/>
                  </a:lnTo>
                  <a:lnTo>
                    <a:pt x="14966" y="7763"/>
                  </a:lnTo>
                  <a:lnTo>
                    <a:pt x="14966" y="8040"/>
                  </a:lnTo>
                  <a:lnTo>
                    <a:pt x="16075" y="8040"/>
                  </a:lnTo>
                  <a:lnTo>
                    <a:pt x="16722" y="7855"/>
                  </a:lnTo>
                  <a:lnTo>
                    <a:pt x="16722" y="7116"/>
                  </a:lnTo>
                  <a:lnTo>
                    <a:pt x="16260" y="6839"/>
                  </a:lnTo>
                  <a:lnTo>
                    <a:pt x="16260" y="3234"/>
                  </a:lnTo>
                  <a:lnTo>
                    <a:pt x="16260" y="0"/>
                  </a:lnTo>
                  <a:lnTo>
                    <a:pt x="1940" y="0"/>
                  </a:lnTo>
                  <a:lnTo>
                    <a:pt x="1756" y="92"/>
                  </a:lnTo>
                  <a:lnTo>
                    <a:pt x="1571" y="277"/>
                  </a:lnTo>
                  <a:lnTo>
                    <a:pt x="1478" y="462"/>
                  </a:lnTo>
                  <a:lnTo>
                    <a:pt x="1478" y="739"/>
                  </a:lnTo>
                  <a:lnTo>
                    <a:pt x="1478" y="5268"/>
                  </a:lnTo>
                  <a:lnTo>
                    <a:pt x="739" y="5453"/>
                  </a:lnTo>
                  <a:close/>
                  <a:moveTo>
                    <a:pt x="14966" y="8225"/>
                  </a:moveTo>
                  <a:lnTo>
                    <a:pt x="16168" y="8225"/>
                  </a:lnTo>
                  <a:lnTo>
                    <a:pt x="16168" y="8502"/>
                  </a:lnTo>
                  <a:lnTo>
                    <a:pt x="14966" y="8502"/>
                  </a:lnTo>
                  <a:lnTo>
                    <a:pt x="14966" y="8225"/>
                  </a:lnTo>
                  <a:close/>
                  <a:moveTo>
                    <a:pt x="13488" y="6654"/>
                  </a:moveTo>
                  <a:lnTo>
                    <a:pt x="13950" y="6746"/>
                  </a:lnTo>
                  <a:lnTo>
                    <a:pt x="14320" y="7024"/>
                  </a:lnTo>
                  <a:lnTo>
                    <a:pt x="14597" y="7393"/>
                  </a:lnTo>
                  <a:lnTo>
                    <a:pt x="14689" y="7763"/>
                  </a:lnTo>
                  <a:lnTo>
                    <a:pt x="14597" y="8225"/>
                  </a:lnTo>
                  <a:lnTo>
                    <a:pt x="14320" y="8594"/>
                  </a:lnTo>
                  <a:lnTo>
                    <a:pt x="13950" y="8872"/>
                  </a:lnTo>
                  <a:lnTo>
                    <a:pt x="13488" y="8964"/>
                  </a:lnTo>
                  <a:lnTo>
                    <a:pt x="13026" y="8872"/>
                  </a:lnTo>
                  <a:lnTo>
                    <a:pt x="12658" y="8594"/>
                  </a:lnTo>
                  <a:lnTo>
                    <a:pt x="12473" y="8225"/>
                  </a:lnTo>
                  <a:lnTo>
                    <a:pt x="12380" y="7763"/>
                  </a:lnTo>
                  <a:lnTo>
                    <a:pt x="12473" y="7393"/>
                  </a:lnTo>
                  <a:lnTo>
                    <a:pt x="12658" y="7024"/>
                  </a:lnTo>
                  <a:lnTo>
                    <a:pt x="13026" y="6746"/>
                  </a:lnTo>
                  <a:lnTo>
                    <a:pt x="13488" y="6654"/>
                  </a:lnTo>
                  <a:close/>
                  <a:moveTo>
                    <a:pt x="13488" y="7208"/>
                  </a:moveTo>
                  <a:lnTo>
                    <a:pt x="13765" y="7208"/>
                  </a:lnTo>
                  <a:lnTo>
                    <a:pt x="13950" y="7393"/>
                  </a:lnTo>
                  <a:lnTo>
                    <a:pt x="14043" y="7578"/>
                  </a:lnTo>
                  <a:lnTo>
                    <a:pt x="14135" y="7763"/>
                  </a:lnTo>
                  <a:lnTo>
                    <a:pt x="14043" y="8040"/>
                  </a:lnTo>
                  <a:lnTo>
                    <a:pt x="13950" y="8225"/>
                  </a:lnTo>
                  <a:lnTo>
                    <a:pt x="13765" y="8410"/>
                  </a:lnTo>
                  <a:lnTo>
                    <a:pt x="13488" y="8410"/>
                  </a:lnTo>
                  <a:lnTo>
                    <a:pt x="13211" y="8410"/>
                  </a:lnTo>
                  <a:lnTo>
                    <a:pt x="13026" y="8225"/>
                  </a:lnTo>
                  <a:lnTo>
                    <a:pt x="12934" y="8040"/>
                  </a:lnTo>
                  <a:lnTo>
                    <a:pt x="12841" y="7763"/>
                  </a:lnTo>
                  <a:lnTo>
                    <a:pt x="12934" y="7578"/>
                  </a:lnTo>
                  <a:lnTo>
                    <a:pt x="13026" y="7393"/>
                  </a:lnTo>
                  <a:lnTo>
                    <a:pt x="13211" y="7208"/>
                  </a:lnTo>
                  <a:lnTo>
                    <a:pt x="13488" y="7208"/>
                  </a:lnTo>
                  <a:close/>
                  <a:moveTo>
                    <a:pt x="924" y="8132"/>
                  </a:moveTo>
                  <a:lnTo>
                    <a:pt x="0" y="8132"/>
                  </a:lnTo>
                  <a:lnTo>
                    <a:pt x="0" y="8410"/>
                  </a:lnTo>
                  <a:lnTo>
                    <a:pt x="924" y="8410"/>
                  </a:lnTo>
                  <a:lnTo>
                    <a:pt x="924" y="8132"/>
                  </a:lnTo>
                  <a:close/>
                  <a:moveTo>
                    <a:pt x="6836" y="3789"/>
                  </a:moveTo>
                  <a:lnTo>
                    <a:pt x="8592" y="3789"/>
                  </a:lnTo>
                  <a:lnTo>
                    <a:pt x="8592" y="4991"/>
                  </a:lnTo>
                  <a:lnTo>
                    <a:pt x="6836" y="4991"/>
                  </a:lnTo>
                  <a:lnTo>
                    <a:pt x="6836" y="3789"/>
                  </a:lnTo>
                  <a:close/>
                  <a:moveTo>
                    <a:pt x="13396" y="3789"/>
                  </a:moveTo>
                  <a:lnTo>
                    <a:pt x="15151" y="3789"/>
                  </a:lnTo>
                  <a:lnTo>
                    <a:pt x="15151" y="4991"/>
                  </a:lnTo>
                  <a:lnTo>
                    <a:pt x="13396" y="4991"/>
                  </a:lnTo>
                  <a:lnTo>
                    <a:pt x="13396" y="3789"/>
                  </a:lnTo>
                  <a:close/>
                  <a:moveTo>
                    <a:pt x="11179" y="3789"/>
                  </a:moveTo>
                  <a:lnTo>
                    <a:pt x="12934" y="3789"/>
                  </a:lnTo>
                  <a:lnTo>
                    <a:pt x="12934" y="4991"/>
                  </a:lnTo>
                  <a:lnTo>
                    <a:pt x="11179" y="4991"/>
                  </a:lnTo>
                  <a:lnTo>
                    <a:pt x="11179" y="3789"/>
                  </a:lnTo>
                  <a:close/>
                  <a:moveTo>
                    <a:pt x="9054" y="3789"/>
                  </a:moveTo>
                  <a:lnTo>
                    <a:pt x="10810" y="3789"/>
                  </a:lnTo>
                  <a:lnTo>
                    <a:pt x="10810" y="4991"/>
                  </a:lnTo>
                  <a:lnTo>
                    <a:pt x="9054" y="4991"/>
                  </a:lnTo>
                  <a:lnTo>
                    <a:pt x="9054" y="3789"/>
                  </a:lnTo>
                  <a:close/>
                  <a:moveTo>
                    <a:pt x="5635" y="4066"/>
                  </a:moveTo>
                  <a:lnTo>
                    <a:pt x="5820" y="4158"/>
                  </a:lnTo>
                  <a:lnTo>
                    <a:pt x="5913" y="4343"/>
                  </a:lnTo>
                  <a:lnTo>
                    <a:pt x="5913" y="7486"/>
                  </a:lnTo>
                  <a:lnTo>
                    <a:pt x="5820" y="7670"/>
                  </a:lnTo>
                  <a:lnTo>
                    <a:pt x="5635" y="7763"/>
                  </a:lnTo>
                  <a:lnTo>
                    <a:pt x="5358" y="7670"/>
                  </a:lnTo>
                  <a:lnTo>
                    <a:pt x="5266" y="7486"/>
                  </a:lnTo>
                  <a:lnTo>
                    <a:pt x="5266" y="4343"/>
                  </a:lnTo>
                  <a:lnTo>
                    <a:pt x="5358" y="4158"/>
                  </a:lnTo>
                  <a:lnTo>
                    <a:pt x="5635" y="4066"/>
                  </a:lnTo>
                  <a:close/>
                  <a:moveTo>
                    <a:pt x="4711" y="4066"/>
                  </a:moveTo>
                  <a:lnTo>
                    <a:pt x="4988" y="4158"/>
                  </a:lnTo>
                  <a:lnTo>
                    <a:pt x="5081" y="4343"/>
                  </a:lnTo>
                  <a:lnTo>
                    <a:pt x="5081" y="7486"/>
                  </a:lnTo>
                  <a:lnTo>
                    <a:pt x="4988" y="7670"/>
                  </a:lnTo>
                  <a:lnTo>
                    <a:pt x="4711" y="7763"/>
                  </a:lnTo>
                  <a:lnTo>
                    <a:pt x="4526" y="7670"/>
                  </a:lnTo>
                  <a:lnTo>
                    <a:pt x="4434" y="7486"/>
                  </a:lnTo>
                  <a:lnTo>
                    <a:pt x="4434" y="4343"/>
                  </a:lnTo>
                  <a:lnTo>
                    <a:pt x="4526" y="4158"/>
                  </a:lnTo>
                  <a:lnTo>
                    <a:pt x="4711" y="4066"/>
                  </a:lnTo>
                  <a:close/>
                  <a:moveTo>
                    <a:pt x="6097" y="3881"/>
                  </a:moveTo>
                  <a:lnTo>
                    <a:pt x="6190" y="3881"/>
                  </a:lnTo>
                  <a:lnTo>
                    <a:pt x="6190" y="3973"/>
                  </a:lnTo>
                  <a:lnTo>
                    <a:pt x="6190" y="7855"/>
                  </a:lnTo>
                  <a:lnTo>
                    <a:pt x="6190" y="7948"/>
                  </a:lnTo>
                  <a:lnTo>
                    <a:pt x="6097" y="7948"/>
                  </a:lnTo>
                  <a:lnTo>
                    <a:pt x="4249" y="7948"/>
                  </a:lnTo>
                  <a:lnTo>
                    <a:pt x="4158" y="7855"/>
                  </a:lnTo>
                  <a:lnTo>
                    <a:pt x="4158" y="3973"/>
                  </a:lnTo>
                  <a:lnTo>
                    <a:pt x="4249" y="3881"/>
                  </a:lnTo>
                  <a:lnTo>
                    <a:pt x="6097" y="3881"/>
                  </a:lnTo>
                  <a:close/>
                  <a:moveTo>
                    <a:pt x="3696" y="8225"/>
                  </a:moveTo>
                  <a:lnTo>
                    <a:pt x="12103" y="8225"/>
                  </a:lnTo>
                  <a:lnTo>
                    <a:pt x="12196" y="8502"/>
                  </a:lnTo>
                  <a:lnTo>
                    <a:pt x="3696" y="8502"/>
                  </a:lnTo>
                  <a:lnTo>
                    <a:pt x="3696" y="8225"/>
                  </a:lnTo>
                  <a:close/>
                  <a:moveTo>
                    <a:pt x="2310" y="6654"/>
                  </a:moveTo>
                  <a:lnTo>
                    <a:pt x="2772" y="6746"/>
                  </a:lnTo>
                  <a:lnTo>
                    <a:pt x="3142" y="6931"/>
                  </a:lnTo>
                  <a:lnTo>
                    <a:pt x="3326" y="7301"/>
                  </a:lnTo>
                  <a:lnTo>
                    <a:pt x="3419" y="7763"/>
                  </a:lnTo>
                  <a:lnTo>
                    <a:pt x="3326" y="8225"/>
                  </a:lnTo>
                  <a:lnTo>
                    <a:pt x="3142" y="8594"/>
                  </a:lnTo>
                  <a:lnTo>
                    <a:pt x="2772" y="8872"/>
                  </a:lnTo>
                  <a:lnTo>
                    <a:pt x="2310" y="8964"/>
                  </a:lnTo>
                  <a:lnTo>
                    <a:pt x="1848" y="8872"/>
                  </a:lnTo>
                  <a:lnTo>
                    <a:pt x="1478" y="8594"/>
                  </a:lnTo>
                  <a:lnTo>
                    <a:pt x="1201" y="8225"/>
                  </a:lnTo>
                  <a:lnTo>
                    <a:pt x="1109" y="7763"/>
                  </a:lnTo>
                  <a:lnTo>
                    <a:pt x="1201" y="7301"/>
                  </a:lnTo>
                  <a:lnTo>
                    <a:pt x="1478" y="6931"/>
                  </a:lnTo>
                  <a:lnTo>
                    <a:pt x="1848" y="6746"/>
                  </a:lnTo>
                  <a:lnTo>
                    <a:pt x="2310" y="6654"/>
                  </a:lnTo>
                  <a:close/>
                  <a:moveTo>
                    <a:pt x="2310" y="7116"/>
                  </a:moveTo>
                  <a:lnTo>
                    <a:pt x="2587" y="7208"/>
                  </a:lnTo>
                  <a:lnTo>
                    <a:pt x="2772" y="7301"/>
                  </a:lnTo>
                  <a:lnTo>
                    <a:pt x="2864" y="7486"/>
                  </a:lnTo>
                  <a:lnTo>
                    <a:pt x="2957" y="7763"/>
                  </a:lnTo>
                  <a:lnTo>
                    <a:pt x="2864" y="8040"/>
                  </a:lnTo>
                  <a:lnTo>
                    <a:pt x="2772" y="8225"/>
                  </a:lnTo>
                  <a:lnTo>
                    <a:pt x="2587" y="8317"/>
                  </a:lnTo>
                  <a:lnTo>
                    <a:pt x="2310" y="8410"/>
                  </a:lnTo>
                  <a:lnTo>
                    <a:pt x="2033" y="8317"/>
                  </a:lnTo>
                  <a:lnTo>
                    <a:pt x="1848" y="8225"/>
                  </a:lnTo>
                  <a:lnTo>
                    <a:pt x="1756" y="8040"/>
                  </a:lnTo>
                  <a:lnTo>
                    <a:pt x="1663" y="7763"/>
                  </a:lnTo>
                  <a:lnTo>
                    <a:pt x="1756" y="7486"/>
                  </a:lnTo>
                  <a:lnTo>
                    <a:pt x="1848" y="7301"/>
                  </a:lnTo>
                  <a:lnTo>
                    <a:pt x="2033" y="7208"/>
                  </a:lnTo>
                  <a:lnTo>
                    <a:pt x="2310" y="7116"/>
                  </a:lnTo>
                  <a:close/>
                  <a:moveTo>
                    <a:pt x="1940" y="5083"/>
                  </a:moveTo>
                  <a:lnTo>
                    <a:pt x="1940" y="3881"/>
                  </a:lnTo>
                  <a:lnTo>
                    <a:pt x="2772" y="3789"/>
                  </a:lnTo>
                  <a:lnTo>
                    <a:pt x="3604" y="3789"/>
                  </a:lnTo>
                  <a:lnTo>
                    <a:pt x="3604" y="5083"/>
                  </a:lnTo>
                  <a:lnTo>
                    <a:pt x="1940" y="5083"/>
                  </a:lnTo>
                  <a:close/>
                  <a:moveTo>
                    <a:pt x="1940" y="924"/>
                  </a:moveTo>
                  <a:lnTo>
                    <a:pt x="3881" y="924"/>
                  </a:lnTo>
                  <a:lnTo>
                    <a:pt x="3881" y="2125"/>
                  </a:lnTo>
                  <a:lnTo>
                    <a:pt x="1940" y="2125"/>
                  </a:lnTo>
                  <a:lnTo>
                    <a:pt x="1940" y="924"/>
                  </a:lnTo>
                  <a:close/>
                  <a:moveTo>
                    <a:pt x="4342" y="924"/>
                  </a:moveTo>
                  <a:lnTo>
                    <a:pt x="6374" y="924"/>
                  </a:lnTo>
                  <a:lnTo>
                    <a:pt x="6374" y="2125"/>
                  </a:lnTo>
                  <a:lnTo>
                    <a:pt x="4342" y="2125"/>
                  </a:lnTo>
                  <a:lnTo>
                    <a:pt x="4342" y="924"/>
                  </a:lnTo>
                  <a:close/>
                  <a:moveTo>
                    <a:pt x="6836" y="924"/>
                  </a:moveTo>
                  <a:lnTo>
                    <a:pt x="8592" y="924"/>
                  </a:lnTo>
                  <a:lnTo>
                    <a:pt x="8592" y="2125"/>
                  </a:lnTo>
                  <a:lnTo>
                    <a:pt x="6836" y="2125"/>
                  </a:lnTo>
                  <a:lnTo>
                    <a:pt x="6836" y="924"/>
                  </a:lnTo>
                  <a:close/>
                  <a:moveTo>
                    <a:pt x="9054" y="924"/>
                  </a:moveTo>
                  <a:lnTo>
                    <a:pt x="10810" y="924"/>
                  </a:lnTo>
                  <a:lnTo>
                    <a:pt x="10810" y="2125"/>
                  </a:lnTo>
                  <a:lnTo>
                    <a:pt x="9054" y="2125"/>
                  </a:lnTo>
                  <a:lnTo>
                    <a:pt x="9054" y="924"/>
                  </a:lnTo>
                  <a:close/>
                  <a:moveTo>
                    <a:pt x="11179" y="924"/>
                  </a:moveTo>
                  <a:lnTo>
                    <a:pt x="12934" y="924"/>
                  </a:lnTo>
                  <a:lnTo>
                    <a:pt x="12934" y="2125"/>
                  </a:lnTo>
                  <a:lnTo>
                    <a:pt x="11179" y="2125"/>
                  </a:lnTo>
                  <a:lnTo>
                    <a:pt x="11179" y="924"/>
                  </a:lnTo>
                  <a:close/>
                  <a:moveTo>
                    <a:pt x="13396" y="924"/>
                  </a:moveTo>
                  <a:lnTo>
                    <a:pt x="15151" y="924"/>
                  </a:lnTo>
                  <a:lnTo>
                    <a:pt x="15151" y="2125"/>
                  </a:lnTo>
                  <a:lnTo>
                    <a:pt x="13396" y="2125"/>
                  </a:lnTo>
                  <a:lnTo>
                    <a:pt x="13396" y="924"/>
                  </a:lnTo>
                  <a:close/>
                </a:path>
              </a:pathLst>
            </a:custGeom>
            <a:solidFill>
              <a:srgbClr val="1D1D1A">
                <a:lumMod val="50000"/>
                <a:lumOff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39" tIns="60969" rIns="121939" bIns="60969" numCol="1" anchor="t" anchorCtr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defRPr/>
              </a:pPr>
              <a:endParaRPr lang="en-US" altLang="zh-CN" sz="1050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589"/>
            <p:cNvGrpSpPr/>
            <p:nvPr/>
          </p:nvGrpSpPr>
          <p:grpSpPr>
            <a:xfrm>
              <a:off x="1034584" y="5805068"/>
              <a:ext cx="627937" cy="218285"/>
              <a:chOff x="4194175" y="5092700"/>
              <a:chExt cx="1374775" cy="658813"/>
            </a:xfrm>
            <a:solidFill>
              <a:srgbClr val="1D1D1A">
                <a:lumMod val="50000"/>
                <a:lumOff val="50000"/>
              </a:srgbClr>
            </a:solidFill>
          </p:grpSpPr>
          <p:sp>
            <p:nvSpPr>
              <p:cNvPr id="108" name="Freeform 110"/>
              <p:cNvSpPr>
                <a:spLocks noEditPoints="1"/>
              </p:cNvSpPr>
              <p:nvPr/>
            </p:nvSpPr>
            <p:spPr bwMode="auto">
              <a:xfrm>
                <a:off x="4249738" y="5646738"/>
                <a:ext cx="1263650" cy="412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29" y="0"/>
                  </a:cxn>
                  <a:cxn ang="0">
                    <a:pos x="1144" y="63"/>
                  </a:cxn>
                  <a:cxn ang="0">
                    <a:pos x="1161" y="127"/>
                  </a:cxn>
                  <a:cxn ang="0">
                    <a:pos x="1170" y="159"/>
                  </a:cxn>
                  <a:cxn ang="0">
                    <a:pos x="1180" y="190"/>
                  </a:cxn>
                  <a:cxn ang="0">
                    <a:pos x="1190" y="222"/>
                  </a:cxn>
                  <a:cxn ang="0">
                    <a:pos x="1200" y="252"/>
                  </a:cxn>
                  <a:cxn ang="0">
                    <a:pos x="1223" y="314"/>
                  </a:cxn>
                  <a:cxn ang="0">
                    <a:pos x="1247" y="374"/>
                  </a:cxn>
                  <a:cxn ang="0">
                    <a:pos x="1260" y="404"/>
                  </a:cxn>
                  <a:cxn ang="0">
                    <a:pos x="1272" y="434"/>
                  </a:cxn>
                  <a:cxn ang="0">
                    <a:pos x="1287" y="463"/>
                  </a:cxn>
                  <a:cxn ang="0">
                    <a:pos x="1300" y="492"/>
                  </a:cxn>
                  <a:cxn ang="0">
                    <a:pos x="0" y="492"/>
                  </a:cxn>
                  <a:cxn ang="0">
                    <a:pos x="0" y="0"/>
                  </a:cxn>
                  <a:cxn ang="0">
                    <a:pos x="5395" y="0"/>
                  </a:cxn>
                  <a:cxn ang="0">
                    <a:pos x="10024" y="0"/>
                  </a:cxn>
                  <a:cxn ang="0">
                    <a:pos x="10039" y="63"/>
                  </a:cxn>
                  <a:cxn ang="0">
                    <a:pos x="10056" y="127"/>
                  </a:cxn>
                  <a:cxn ang="0">
                    <a:pos x="10065" y="159"/>
                  </a:cxn>
                  <a:cxn ang="0">
                    <a:pos x="10074" y="190"/>
                  </a:cxn>
                  <a:cxn ang="0">
                    <a:pos x="10084" y="222"/>
                  </a:cxn>
                  <a:cxn ang="0">
                    <a:pos x="10096" y="252"/>
                  </a:cxn>
                  <a:cxn ang="0">
                    <a:pos x="10106" y="283"/>
                  </a:cxn>
                  <a:cxn ang="0">
                    <a:pos x="10117" y="314"/>
                  </a:cxn>
                  <a:cxn ang="0">
                    <a:pos x="10130" y="345"/>
                  </a:cxn>
                  <a:cxn ang="0">
                    <a:pos x="10142" y="374"/>
                  </a:cxn>
                  <a:cxn ang="0">
                    <a:pos x="10168" y="434"/>
                  </a:cxn>
                  <a:cxn ang="0">
                    <a:pos x="10196" y="492"/>
                  </a:cxn>
                  <a:cxn ang="0">
                    <a:pos x="5223" y="492"/>
                  </a:cxn>
                  <a:cxn ang="0">
                    <a:pos x="5250" y="434"/>
                  </a:cxn>
                  <a:cxn ang="0">
                    <a:pos x="5277" y="374"/>
                  </a:cxn>
                  <a:cxn ang="0">
                    <a:pos x="5300" y="314"/>
                  </a:cxn>
                  <a:cxn ang="0">
                    <a:pos x="5323" y="252"/>
                  </a:cxn>
                  <a:cxn ang="0">
                    <a:pos x="5344" y="190"/>
                  </a:cxn>
                  <a:cxn ang="0">
                    <a:pos x="5363" y="127"/>
                  </a:cxn>
                  <a:cxn ang="0">
                    <a:pos x="5380" y="63"/>
                  </a:cxn>
                  <a:cxn ang="0">
                    <a:pos x="5395" y="0"/>
                  </a:cxn>
                  <a:cxn ang="0">
                    <a:pos x="14290" y="0"/>
                  </a:cxn>
                  <a:cxn ang="0">
                    <a:pos x="15132" y="0"/>
                  </a:cxn>
                  <a:cxn ang="0">
                    <a:pos x="15132" y="492"/>
                  </a:cxn>
                  <a:cxn ang="0">
                    <a:pos x="14118" y="492"/>
                  </a:cxn>
                  <a:cxn ang="0">
                    <a:pos x="14146" y="434"/>
                  </a:cxn>
                  <a:cxn ang="0">
                    <a:pos x="14171" y="374"/>
                  </a:cxn>
                  <a:cxn ang="0">
                    <a:pos x="14196" y="314"/>
                  </a:cxn>
                  <a:cxn ang="0">
                    <a:pos x="14219" y="252"/>
                  </a:cxn>
                  <a:cxn ang="0">
                    <a:pos x="14239" y="190"/>
                  </a:cxn>
                  <a:cxn ang="0">
                    <a:pos x="14258" y="127"/>
                  </a:cxn>
                  <a:cxn ang="0">
                    <a:pos x="14274" y="63"/>
                  </a:cxn>
                  <a:cxn ang="0">
                    <a:pos x="14290" y="0"/>
                  </a:cxn>
                </a:cxnLst>
                <a:rect l="0" t="0" r="r" b="b"/>
                <a:pathLst>
                  <a:path w="15132" h="492">
                    <a:moveTo>
                      <a:pt x="0" y="0"/>
                    </a:moveTo>
                    <a:lnTo>
                      <a:pt x="1129" y="0"/>
                    </a:lnTo>
                    <a:lnTo>
                      <a:pt x="1144" y="63"/>
                    </a:lnTo>
                    <a:lnTo>
                      <a:pt x="1161" y="127"/>
                    </a:lnTo>
                    <a:lnTo>
                      <a:pt x="1170" y="159"/>
                    </a:lnTo>
                    <a:lnTo>
                      <a:pt x="1180" y="190"/>
                    </a:lnTo>
                    <a:lnTo>
                      <a:pt x="1190" y="222"/>
                    </a:lnTo>
                    <a:lnTo>
                      <a:pt x="1200" y="252"/>
                    </a:lnTo>
                    <a:lnTo>
                      <a:pt x="1223" y="314"/>
                    </a:lnTo>
                    <a:lnTo>
                      <a:pt x="1247" y="374"/>
                    </a:lnTo>
                    <a:lnTo>
                      <a:pt x="1260" y="404"/>
                    </a:lnTo>
                    <a:lnTo>
                      <a:pt x="1272" y="434"/>
                    </a:lnTo>
                    <a:lnTo>
                      <a:pt x="1287" y="463"/>
                    </a:lnTo>
                    <a:lnTo>
                      <a:pt x="1300" y="492"/>
                    </a:lnTo>
                    <a:lnTo>
                      <a:pt x="0" y="492"/>
                    </a:lnTo>
                    <a:lnTo>
                      <a:pt x="0" y="0"/>
                    </a:lnTo>
                    <a:close/>
                    <a:moveTo>
                      <a:pt x="5395" y="0"/>
                    </a:moveTo>
                    <a:lnTo>
                      <a:pt x="10024" y="0"/>
                    </a:lnTo>
                    <a:lnTo>
                      <a:pt x="10039" y="63"/>
                    </a:lnTo>
                    <a:lnTo>
                      <a:pt x="10056" y="127"/>
                    </a:lnTo>
                    <a:lnTo>
                      <a:pt x="10065" y="159"/>
                    </a:lnTo>
                    <a:lnTo>
                      <a:pt x="10074" y="190"/>
                    </a:lnTo>
                    <a:lnTo>
                      <a:pt x="10084" y="222"/>
                    </a:lnTo>
                    <a:lnTo>
                      <a:pt x="10096" y="252"/>
                    </a:lnTo>
                    <a:lnTo>
                      <a:pt x="10106" y="283"/>
                    </a:lnTo>
                    <a:lnTo>
                      <a:pt x="10117" y="314"/>
                    </a:lnTo>
                    <a:lnTo>
                      <a:pt x="10130" y="345"/>
                    </a:lnTo>
                    <a:lnTo>
                      <a:pt x="10142" y="374"/>
                    </a:lnTo>
                    <a:lnTo>
                      <a:pt x="10168" y="434"/>
                    </a:lnTo>
                    <a:lnTo>
                      <a:pt x="10196" y="492"/>
                    </a:lnTo>
                    <a:lnTo>
                      <a:pt x="5223" y="492"/>
                    </a:lnTo>
                    <a:lnTo>
                      <a:pt x="5250" y="434"/>
                    </a:lnTo>
                    <a:lnTo>
                      <a:pt x="5277" y="374"/>
                    </a:lnTo>
                    <a:lnTo>
                      <a:pt x="5300" y="314"/>
                    </a:lnTo>
                    <a:lnTo>
                      <a:pt x="5323" y="252"/>
                    </a:lnTo>
                    <a:lnTo>
                      <a:pt x="5344" y="190"/>
                    </a:lnTo>
                    <a:lnTo>
                      <a:pt x="5363" y="127"/>
                    </a:lnTo>
                    <a:lnTo>
                      <a:pt x="5380" y="63"/>
                    </a:lnTo>
                    <a:lnTo>
                      <a:pt x="5395" y="0"/>
                    </a:lnTo>
                    <a:close/>
                    <a:moveTo>
                      <a:pt x="14290" y="0"/>
                    </a:moveTo>
                    <a:lnTo>
                      <a:pt x="15132" y="0"/>
                    </a:lnTo>
                    <a:lnTo>
                      <a:pt x="15132" y="492"/>
                    </a:lnTo>
                    <a:lnTo>
                      <a:pt x="14118" y="492"/>
                    </a:lnTo>
                    <a:lnTo>
                      <a:pt x="14146" y="434"/>
                    </a:lnTo>
                    <a:lnTo>
                      <a:pt x="14171" y="374"/>
                    </a:lnTo>
                    <a:lnTo>
                      <a:pt x="14196" y="314"/>
                    </a:lnTo>
                    <a:lnTo>
                      <a:pt x="14219" y="252"/>
                    </a:lnTo>
                    <a:lnTo>
                      <a:pt x="14239" y="190"/>
                    </a:lnTo>
                    <a:lnTo>
                      <a:pt x="14258" y="127"/>
                    </a:lnTo>
                    <a:lnTo>
                      <a:pt x="14274" y="63"/>
                    </a:lnTo>
                    <a:lnTo>
                      <a:pt x="1429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 smtClean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11"/>
              <p:cNvSpPr>
                <a:spLocks noEditPoints="1"/>
              </p:cNvSpPr>
              <p:nvPr/>
            </p:nvSpPr>
            <p:spPr bwMode="auto">
              <a:xfrm>
                <a:off x="4194175" y="5092700"/>
                <a:ext cx="1374775" cy="658813"/>
              </a:xfrm>
              <a:custGeom>
                <a:avLst/>
                <a:gdLst/>
                <a:ahLst/>
                <a:cxnLst>
                  <a:cxn ang="0">
                    <a:pos x="15565" y="4694"/>
                  </a:cxn>
                  <a:cxn ang="0">
                    <a:pos x="14497" y="6534"/>
                  </a:cxn>
                  <a:cxn ang="0">
                    <a:pos x="14278" y="7070"/>
                  </a:cxn>
                  <a:cxn ang="0">
                    <a:pos x="13902" y="7499"/>
                  </a:cxn>
                  <a:cxn ang="0">
                    <a:pos x="13403" y="7782"/>
                  </a:cxn>
                  <a:cxn ang="0">
                    <a:pos x="12819" y="7885"/>
                  </a:cxn>
                  <a:cxn ang="0">
                    <a:pos x="12234" y="7782"/>
                  </a:cxn>
                  <a:cxn ang="0">
                    <a:pos x="11735" y="7499"/>
                  </a:cxn>
                  <a:cxn ang="0">
                    <a:pos x="11357" y="7070"/>
                  </a:cxn>
                  <a:cxn ang="0">
                    <a:pos x="11139" y="6534"/>
                  </a:cxn>
                  <a:cxn ang="0">
                    <a:pos x="5630" y="6366"/>
                  </a:cxn>
                  <a:cxn ang="0">
                    <a:pos x="5464" y="6926"/>
                  </a:cxn>
                  <a:cxn ang="0">
                    <a:pos x="5129" y="7390"/>
                  </a:cxn>
                  <a:cxn ang="0">
                    <a:pos x="4661" y="7718"/>
                  </a:cxn>
                  <a:cxn ang="0">
                    <a:pos x="4097" y="7877"/>
                  </a:cxn>
                  <a:cxn ang="0">
                    <a:pos x="3499" y="7831"/>
                  </a:cxn>
                  <a:cxn ang="0">
                    <a:pos x="2971" y="7596"/>
                  </a:cxn>
                  <a:cxn ang="0">
                    <a:pos x="2556" y="7205"/>
                  </a:cxn>
                  <a:cxn ang="0">
                    <a:pos x="2288" y="6695"/>
                  </a:cxn>
                  <a:cxn ang="0">
                    <a:pos x="0" y="6192"/>
                  </a:cxn>
                  <a:cxn ang="0">
                    <a:pos x="12951" y="5299"/>
                  </a:cxn>
                  <a:cxn ang="0">
                    <a:pos x="13234" y="5395"/>
                  </a:cxn>
                  <a:cxn ang="0">
                    <a:pos x="13465" y="5576"/>
                  </a:cxn>
                  <a:cxn ang="0">
                    <a:pos x="13623" y="5823"/>
                  </a:cxn>
                  <a:cxn ang="0">
                    <a:pos x="13691" y="6119"/>
                  </a:cxn>
                  <a:cxn ang="0">
                    <a:pos x="13653" y="6424"/>
                  </a:cxn>
                  <a:cxn ang="0">
                    <a:pos x="13518" y="6687"/>
                  </a:cxn>
                  <a:cxn ang="0">
                    <a:pos x="13306" y="6889"/>
                  </a:cxn>
                  <a:cxn ang="0">
                    <a:pos x="13036" y="7012"/>
                  </a:cxn>
                  <a:cxn ang="0">
                    <a:pos x="12729" y="7034"/>
                  </a:cxn>
                  <a:cxn ang="0">
                    <a:pos x="12440" y="6952"/>
                  </a:cxn>
                  <a:cxn ang="0">
                    <a:pos x="12201" y="6782"/>
                  </a:cxn>
                  <a:cxn ang="0">
                    <a:pos x="12031" y="6542"/>
                  </a:cxn>
                  <a:cxn ang="0">
                    <a:pos x="11949" y="6253"/>
                  </a:cxn>
                  <a:cxn ang="0">
                    <a:pos x="11972" y="5946"/>
                  </a:cxn>
                  <a:cxn ang="0">
                    <a:pos x="12094" y="5675"/>
                  </a:cxn>
                  <a:cxn ang="0">
                    <a:pos x="12296" y="5463"/>
                  </a:cxn>
                  <a:cxn ang="0">
                    <a:pos x="12559" y="5328"/>
                  </a:cxn>
                  <a:cxn ang="0">
                    <a:pos x="3923" y="5289"/>
                  </a:cxn>
                  <a:cxn ang="0">
                    <a:pos x="4224" y="5342"/>
                  </a:cxn>
                  <a:cxn ang="0">
                    <a:pos x="4479" y="5489"/>
                  </a:cxn>
                  <a:cxn ang="0">
                    <a:pos x="4670" y="5711"/>
                  </a:cxn>
                  <a:cxn ang="0">
                    <a:pos x="4779" y="5988"/>
                  </a:cxn>
                  <a:cxn ang="0">
                    <a:pos x="4787" y="6297"/>
                  </a:cxn>
                  <a:cxn ang="0">
                    <a:pos x="4691" y="6580"/>
                  </a:cxn>
                  <a:cxn ang="0">
                    <a:pos x="4510" y="6811"/>
                  </a:cxn>
                  <a:cxn ang="0">
                    <a:pos x="4263" y="6969"/>
                  </a:cxn>
                  <a:cxn ang="0">
                    <a:pos x="3968" y="7037"/>
                  </a:cxn>
                  <a:cxn ang="0">
                    <a:pos x="3664" y="6999"/>
                  </a:cxn>
                  <a:cxn ang="0">
                    <a:pos x="3401" y="6864"/>
                  </a:cxn>
                  <a:cxn ang="0">
                    <a:pos x="3199" y="6652"/>
                  </a:cxn>
                  <a:cxn ang="0">
                    <a:pos x="3077" y="6382"/>
                  </a:cxn>
                  <a:cxn ang="0">
                    <a:pos x="3054" y="6074"/>
                  </a:cxn>
                  <a:cxn ang="0">
                    <a:pos x="3136" y="5785"/>
                  </a:cxn>
                  <a:cxn ang="0">
                    <a:pos x="3306" y="5545"/>
                  </a:cxn>
                  <a:cxn ang="0">
                    <a:pos x="3545" y="5375"/>
                  </a:cxn>
                  <a:cxn ang="0">
                    <a:pos x="3834" y="5293"/>
                  </a:cxn>
                  <a:cxn ang="0">
                    <a:pos x="4469" y="944"/>
                  </a:cxn>
                </a:cxnLst>
                <a:rect l="0" t="0" r="r" b="b"/>
                <a:pathLst>
                  <a:path w="16454" h="7885">
                    <a:moveTo>
                      <a:pt x="889" y="3618"/>
                    </a:moveTo>
                    <a:lnTo>
                      <a:pt x="2425" y="2994"/>
                    </a:lnTo>
                    <a:lnTo>
                      <a:pt x="4207" y="61"/>
                    </a:lnTo>
                    <a:lnTo>
                      <a:pt x="10146" y="0"/>
                    </a:lnTo>
                    <a:lnTo>
                      <a:pt x="11966" y="2775"/>
                    </a:lnTo>
                    <a:lnTo>
                      <a:pt x="15565" y="3618"/>
                    </a:lnTo>
                    <a:lnTo>
                      <a:pt x="15565" y="4694"/>
                    </a:lnTo>
                    <a:lnTo>
                      <a:pt x="16454" y="4694"/>
                    </a:lnTo>
                    <a:lnTo>
                      <a:pt x="16454" y="6192"/>
                    </a:lnTo>
                    <a:lnTo>
                      <a:pt x="14537" y="6192"/>
                    </a:lnTo>
                    <a:lnTo>
                      <a:pt x="14533" y="6279"/>
                    </a:lnTo>
                    <a:lnTo>
                      <a:pt x="14525" y="6366"/>
                    </a:lnTo>
                    <a:lnTo>
                      <a:pt x="14513" y="6450"/>
                    </a:lnTo>
                    <a:lnTo>
                      <a:pt x="14497" y="6534"/>
                    </a:lnTo>
                    <a:lnTo>
                      <a:pt x="14476" y="6615"/>
                    </a:lnTo>
                    <a:lnTo>
                      <a:pt x="14453" y="6695"/>
                    </a:lnTo>
                    <a:lnTo>
                      <a:pt x="14425" y="6775"/>
                    </a:lnTo>
                    <a:lnTo>
                      <a:pt x="14393" y="6851"/>
                    </a:lnTo>
                    <a:lnTo>
                      <a:pt x="14358" y="6926"/>
                    </a:lnTo>
                    <a:lnTo>
                      <a:pt x="14320" y="6999"/>
                    </a:lnTo>
                    <a:lnTo>
                      <a:pt x="14278" y="7070"/>
                    </a:lnTo>
                    <a:lnTo>
                      <a:pt x="14234" y="7139"/>
                    </a:lnTo>
                    <a:lnTo>
                      <a:pt x="14185" y="7205"/>
                    </a:lnTo>
                    <a:lnTo>
                      <a:pt x="14134" y="7269"/>
                    </a:lnTo>
                    <a:lnTo>
                      <a:pt x="14081" y="7331"/>
                    </a:lnTo>
                    <a:lnTo>
                      <a:pt x="14023" y="7390"/>
                    </a:lnTo>
                    <a:lnTo>
                      <a:pt x="13963" y="7445"/>
                    </a:lnTo>
                    <a:lnTo>
                      <a:pt x="13902" y="7499"/>
                    </a:lnTo>
                    <a:lnTo>
                      <a:pt x="13837" y="7549"/>
                    </a:lnTo>
                    <a:lnTo>
                      <a:pt x="13770" y="7596"/>
                    </a:lnTo>
                    <a:lnTo>
                      <a:pt x="13700" y="7640"/>
                    </a:lnTo>
                    <a:lnTo>
                      <a:pt x="13629" y="7681"/>
                    </a:lnTo>
                    <a:lnTo>
                      <a:pt x="13556" y="7718"/>
                    </a:lnTo>
                    <a:lnTo>
                      <a:pt x="13480" y="7752"/>
                    </a:lnTo>
                    <a:lnTo>
                      <a:pt x="13403" y="7782"/>
                    </a:lnTo>
                    <a:lnTo>
                      <a:pt x="13324" y="7809"/>
                    </a:lnTo>
                    <a:lnTo>
                      <a:pt x="13242" y="7831"/>
                    </a:lnTo>
                    <a:lnTo>
                      <a:pt x="13161" y="7851"/>
                    </a:lnTo>
                    <a:lnTo>
                      <a:pt x="13077" y="7865"/>
                    </a:lnTo>
                    <a:lnTo>
                      <a:pt x="12991" y="7877"/>
                    </a:lnTo>
                    <a:lnTo>
                      <a:pt x="12906" y="7883"/>
                    </a:lnTo>
                    <a:lnTo>
                      <a:pt x="12819" y="7885"/>
                    </a:lnTo>
                    <a:lnTo>
                      <a:pt x="12731" y="7883"/>
                    </a:lnTo>
                    <a:lnTo>
                      <a:pt x="12645" y="7877"/>
                    </a:lnTo>
                    <a:lnTo>
                      <a:pt x="12560" y="7865"/>
                    </a:lnTo>
                    <a:lnTo>
                      <a:pt x="12476" y="7851"/>
                    </a:lnTo>
                    <a:lnTo>
                      <a:pt x="12393" y="7831"/>
                    </a:lnTo>
                    <a:lnTo>
                      <a:pt x="12313" y="7809"/>
                    </a:lnTo>
                    <a:lnTo>
                      <a:pt x="12234" y="7782"/>
                    </a:lnTo>
                    <a:lnTo>
                      <a:pt x="12156" y="7752"/>
                    </a:lnTo>
                    <a:lnTo>
                      <a:pt x="12080" y="7718"/>
                    </a:lnTo>
                    <a:lnTo>
                      <a:pt x="12007" y="7681"/>
                    </a:lnTo>
                    <a:lnTo>
                      <a:pt x="11935" y="7640"/>
                    </a:lnTo>
                    <a:lnTo>
                      <a:pt x="11866" y="7596"/>
                    </a:lnTo>
                    <a:lnTo>
                      <a:pt x="11800" y="7549"/>
                    </a:lnTo>
                    <a:lnTo>
                      <a:pt x="11735" y="7499"/>
                    </a:lnTo>
                    <a:lnTo>
                      <a:pt x="11672" y="7445"/>
                    </a:lnTo>
                    <a:lnTo>
                      <a:pt x="11613" y="7390"/>
                    </a:lnTo>
                    <a:lnTo>
                      <a:pt x="11556" y="7331"/>
                    </a:lnTo>
                    <a:lnTo>
                      <a:pt x="11502" y="7269"/>
                    </a:lnTo>
                    <a:lnTo>
                      <a:pt x="11451" y="7205"/>
                    </a:lnTo>
                    <a:lnTo>
                      <a:pt x="11403" y="7139"/>
                    </a:lnTo>
                    <a:lnTo>
                      <a:pt x="11357" y="7070"/>
                    </a:lnTo>
                    <a:lnTo>
                      <a:pt x="11316" y="6999"/>
                    </a:lnTo>
                    <a:lnTo>
                      <a:pt x="11277" y="6926"/>
                    </a:lnTo>
                    <a:lnTo>
                      <a:pt x="11242" y="6851"/>
                    </a:lnTo>
                    <a:lnTo>
                      <a:pt x="11211" y="6775"/>
                    </a:lnTo>
                    <a:lnTo>
                      <a:pt x="11184" y="6695"/>
                    </a:lnTo>
                    <a:lnTo>
                      <a:pt x="11159" y="6615"/>
                    </a:lnTo>
                    <a:lnTo>
                      <a:pt x="11139" y="6534"/>
                    </a:lnTo>
                    <a:lnTo>
                      <a:pt x="11123" y="6450"/>
                    </a:lnTo>
                    <a:lnTo>
                      <a:pt x="11111" y="6366"/>
                    </a:lnTo>
                    <a:lnTo>
                      <a:pt x="11103" y="6279"/>
                    </a:lnTo>
                    <a:lnTo>
                      <a:pt x="11099" y="6192"/>
                    </a:lnTo>
                    <a:lnTo>
                      <a:pt x="5642" y="6192"/>
                    </a:lnTo>
                    <a:lnTo>
                      <a:pt x="5639" y="6279"/>
                    </a:lnTo>
                    <a:lnTo>
                      <a:pt x="5630" y="6366"/>
                    </a:lnTo>
                    <a:lnTo>
                      <a:pt x="5618" y="6450"/>
                    </a:lnTo>
                    <a:lnTo>
                      <a:pt x="5602" y="6534"/>
                    </a:lnTo>
                    <a:lnTo>
                      <a:pt x="5582" y="6615"/>
                    </a:lnTo>
                    <a:lnTo>
                      <a:pt x="5557" y="6695"/>
                    </a:lnTo>
                    <a:lnTo>
                      <a:pt x="5530" y="6775"/>
                    </a:lnTo>
                    <a:lnTo>
                      <a:pt x="5499" y="6851"/>
                    </a:lnTo>
                    <a:lnTo>
                      <a:pt x="5464" y="6926"/>
                    </a:lnTo>
                    <a:lnTo>
                      <a:pt x="5425" y="6999"/>
                    </a:lnTo>
                    <a:lnTo>
                      <a:pt x="5384" y="7070"/>
                    </a:lnTo>
                    <a:lnTo>
                      <a:pt x="5338" y="7139"/>
                    </a:lnTo>
                    <a:lnTo>
                      <a:pt x="5290" y="7205"/>
                    </a:lnTo>
                    <a:lnTo>
                      <a:pt x="5240" y="7269"/>
                    </a:lnTo>
                    <a:lnTo>
                      <a:pt x="5185" y="7331"/>
                    </a:lnTo>
                    <a:lnTo>
                      <a:pt x="5129" y="7390"/>
                    </a:lnTo>
                    <a:lnTo>
                      <a:pt x="5069" y="7445"/>
                    </a:lnTo>
                    <a:lnTo>
                      <a:pt x="5006" y="7499"/>
                    </a:lnTo>
                    <a:lnTo>
                      <a:pt x="4942" y="7549"/>
                    </a:lnTo>
                    <a:lnTo>
                      <a:pt x="4874" y="7596"/>
                    </a:lnTo>
                    <a:lnTo>
                      <a:pt x="4806" y="7640"/>
                    </a:lnTo>
                    <a:lnTo>
                      <a:pt x="4734" y="7681"/>
                    </a:lnTo>
                    <a:lnTo>
                      <a:pt x="4661" y="7718"/>
                    </a:lnTo>
                    <a:lnTo>
                      <a:pt x="4586" y="7752"/>
                    </a:lnTo>
                    <a:lnTo>
                      <a:pt x="4507" y="7782"/>
                    </a:lnTo>
                    <a:lnTo>
                      <a:pt x="4428" y="7809"/>
                    </a:lnTo>
                    <a:lnTo>
                      <a:pt x="4348" y="7831"/>
                    </a:lnTo>
                    <a:lnTo>
                      <a:pt x="4266" y="7851"/>
                    </a:lnTo>
                    <a:lnTo>
                      <a:pt x="4182" y="7865"/>
                    </a:lnTo>
                    <a:lnTo>
                      <a:pt x="4097" y="7877"/>
                    </a:lnTo>
                    <a:lnTo>
                      <a:pt x="4011" y="7883"/>
                    </a:lnTo>
                    <a:lnTo>
                      <a:pt x="3923" y="7885"/>
                    </a:lnTo>
                    <a:lnTo>
                      <a:pt x="3836" y="7883"/>
                    </a:lnTo>
                    <a:lnTo>
                      <a:pt x="3749" y="7877"/>
                    </a:lnTo>
                    <a:lnTo>
                      <a:pt x="3664" y="7865"/>
                    </a:lnTo>
                    <a:lnTo>
                      <a:pt x="3581" y="7851"/>
                    </a:lnTo>
                    <a:lnTo>
                      <a:pt x="3499" y="7831"/>
                    </a:lnTo>
                    <a:lnTo>
                      <a:pt x="3417" y="7809"/>
                    </a:lnTo>
                    <a:lnTo>
                      <a:pt x="3339" y="7782"/>
                    </a:lnTo>
                    <a:lnTo>
                      <a:pt x="3261" y="7752"/>
                    </a:lnTo>
                    <a:lnTo>
                      <a:pt x="3186" y="7718"/>
                    </a:lnTo>
                    <a:lnTo>
                      <a:pt x="3112" y="7681"/>
                    </a:lnTo>
                    <a:lnTo>
                      <a:pt x="3041" y="7640"/>
                    </a:lnTo>
                    <a:lnTo>
                      <a:pt x="2971" y="7596"/>
                    </a:lnTo>
                    <a:lnTo>
                      <a:pt x="2904" y="7549"/>
                    </a:lnTo>
                    <a:lnTo>
                      <a:pt x="2839" y="7499"/>
                    </a:lnTo>
                    <a:lnTo>
                      <a:pt x="2778" y="7445"/>
                    </a:lnTo>
                    <a:lnTo>
                      <a:pt x="2718" y="7390"/>
                    </a:lnTo>
                    <a:lnTo>
                      <a:pt x="2661" y="7331"/>
                    </a:lnTo>
                    <a:lnTo>
                      <a:pt x="2607" y="7269"/>
                    </a:lnTo>
                    <a:lnTo>
                      <a:pt x="2556" y="7205"/>
                    </a:lnTo>
                    <a:lnTo>
                      <a:pt x="2508" y="7139"/>
                    </a:lnTo>
                    <a:lnTo>
                      <a:pt x="2463" y="7070"/>
                    </a:lnTo>
                    <a:lnTo>
                      <a:pt x="2421" y="6999"/>
                    </a:lnTo>
                    <a:lnTo>
                      <a:pt x="2383" y="6926"/>
                    </a:lnTo>
                    <a:lnTo>
                      <a:pt x="2348" y="6851"/>
                    </a:lnTo>
                    <a:lnTo>
                      <a:pt x="2316" y="6775"/>
                    </a:lnTo>
                    <a:lnTo>
                      <a:pt x="2288" y="6695"/>
                    </a:lnTo>
                    <a:lnTo>
                      <a:pt x="2264" y="6615"/>
                    </a:lnTo>
                    <a:lnTo>
                      <a:pt x="2244" y="6534"/>
                    </a:lnTo>
                    <a:lnTo>
                      <a:pt x="2228" y="6450"/>
                    </a:lnTo>
                    <a:lnTo>
                      <a:pt x="2216" y="6366"/>
                    </a:lnTo>
                    <a:lnTo>
                      <a:pt x="2208" y="6279"/>
                    </a:lnTo>
                    <a:lnTo>
                      <a:pt x="2205" y="6192"/>
                    </a:lnTo>
                    <a:lnTo>
                      <a:pt x="0" y="6192"/>
                    </a:lnTo>
                    <a:lnTo>
                      <a:pt x="0" y="4694"/>
                    </a:lnTo>
                    <a:lnTo>
                      <a:pt x="889" y="4694"/>
                    </a:lnTo>
                    <a:lnTo>
                      <a:pt x="889" y="3618"/>
                    </a:lnTo>
                    <a:close/>
                    <a:moveTo>
                      <a:pt x="12819" y="5289"/>
                    </a:moveTo>
                    <a:lnTo>
                      <a:pt x="12863" y="5290"/>
                    </a:lnTo>
                    <a:lnTo>
                      <a:pt x="12907" y="5293"/>
                    </a:lnTo>
                    <a:lnTo>
                      <a:pt x="12951" y="5299"/>
                    </a:lnTo>
                    <a:lnTo>
                      <a:pt x="12994" y="5306"/>
                    </a:lnTo>
                    <a:lnTo>
                      <a:pt x="13036" y="5316"/>
                    </a:lnTo>
                    <a:lnTo>
                      <a:pt x="13078" y="5328"/>
                    </a:lnTo>
                    <a:lnTo>
                      <a:pt x="13118" y="5342"/>
                    </a:lnTo>
                    <a:lnTo>
                      <a:pt x="13158" y="5358"/>
                    </a:lnTo>
                    <a:lnTo>
                      <a:pt x="13196" y="5375"/>
                    </a:lnTo>
                    <a:lnTo>
                      <a:pt x="13234" y="5395"/>
                    </a:lnTo>
                    <a:lnTo>
                      <a:pt x="13270" y="5416"/>
                    </a:lnTo>
                    <a:lnTo>
                      <a:pt x="13306" y="5439"/>
                    </a:lnTo>
                    <a:lnTo>
                      <a:pt x="13340" y="5463"/>
                    </a:lnTo>
                    <a:lnTo>
                      <a:pt x="13373" y="5489"/>
                    </a:lnTo>
                    <a:lnTo>
                      <a:pt x="13405" y="5516"/>
                    </a:lnTo>
                    <a:lnTo>
                      <a:pt x="13436" y="5545"/>
                    </a:lnTo>
                    <a:lnTo>
                      <a:pt x="13465" y="5576"/>
                    </a:lnTo>
                    <a:lnTo>
                      <a:pt x="13492" y="5608"/>
                    </a:lnTo>
                    <a:lnTo>
                      <a:pt x="13518" y="5641"/>
                    </a:lnTo>
                    <a:lnTo>
                      <a:pt x="13543" y="5675"/>
                    </a:lnTo>
                    <a:lnTo>
                      <a:pt x="13565" y="5711"/>
                    </a:lnTo>
                    <a:lnTo>
                      <a:pt x="13586" y="5747"/>
                    </a:lnTo>
                    <a:lnTo>
                      <a:pt x="13605" y="5785"/>
                    </a:lnTo>
                    <a:lnTo>
                      <a:pt x="13623" y="5823"/>
                    </a:lnTo>
                    <a:lnTo>
                      <a:pt x="13638" y="5863"/>
                    </a:lnTo>
                    <a:lnTo>
                      <a:pt x="13653" y="5904"/>
                    </a:lnTo>
                    <a:lnTo>
                      <a:pt x="13664" y="5946"/>
                    </a:lnTo>
                    <a:lnTo>
                      <a:pt x="13674" y="5988"/>
                    </a:lnTo>
                    <a:lnTo>
                      <a:pt x="13682" y="6031"/>
                    </a:lnTo>
                    <a:lnTo>
                      <a:pt x="13688" y="6074"/>
                    </a:lnTo>
                    <a:lnTo>
                      <a:pt x="13691" y="6119"/>
                    </a:lnTo>
                    <a:lnTo>
                      <a:pt x="13692" y="6164"/>
                    </a:lnTo>
                    <a:lnTo>
                      <a:pt x="13691" y="6208"/>
                    </a:lnTo>
                    <a:lnTo>
                      <a:pt x="13688" y="6253"/>
                    </a:lnTo>
                    <a:lnTo>
                      <a:pt x="13682" y="6297"/>
                    </a:lnTo>
                    <a:lnTo>
                      <a:pt x="13674" y="6340"/>
                    </a:lnTo>
                    <a:lnTo>
                      <a:pt x="13664" y="6382"/>
                    </a:lnTo>
                    <a:lnTo>
                      <a:pt x="13653" y="6424"/>
                    </a:lnTo>
                    <a:lnTo>
                      <a:pt x="13638" y="6464"/>
                    </a:lnTo>
                    <a:lnTo>
                      <a:pt x="13623" y="6504"/>
                    </a:lnTo>
                    <a:lnTo>
                      <a:pt x="13605" y="6542"/>
                    </a:lnTo>
                    <a:lnTo>
                      <a:pt x="13586" y="6580"/>
                    </a:lnTo>
                    <a:lnTo>
                      <a:pt x="13565" y="6617"/>
                    </a:lnTo>
                    <a:lnTo>
                      <a:pt x="13543" y="6652"/>
                    </a:lnTo>
                    <a:lnTo>
                      <a:pt x="13518" y="6687"/>
                    </a:lnTo>
                    <a:lnTo>
                      <a:pt x="13492" y="6720"/>
                    </a:lnTo>
                    <a:lnTo>
                      <a:pt x="13465" y="6751"/>
                    </a:lnTo>
                    <a:lnTo>
                      <a:pt x="13436" y="6782"/>
                    </a:lnTo>
                    <a:lnTo>
                      <a:pt x="13405" y="6811"/>
                    </a:lnTo>
                    <a:lnTo>
                      <a:pt x="13373" y="6839"/>
                    </a:lnTo>
                    <a:lnTo>
                      <a:pt x="13340" y="6864"/>
                    </a:lnTo>
                    <a:lnTo>
                      <a:pt x="13306" y="6889"/>
                    </a:lnTo>
                    <a:lnTo>
                      <a:pt x="13270" y="6912"/>
                    </a:lnTo>
                    <a:lnTo>
                      <a:pt x="13234" y="6933"/>
                    </a:lnTo>
                    <a:lnTo>
                      <a:pt x="13196" y="6952"/>
                    </a:lnTo>
                    <a:lnTo>
                      <a:pt x="13158" y="6969"/>
                    </a:lnTo>
                    <a:lnTo>
                      <a:pt x="13118" y="6986"/>
                    </a:lnTo>
                    <a:lnTo>
                      <a:pt x="13078" y="6999"/>
                    </a:lnTo>
                    <a:lnTo>
                      <a:pt x="13036" y="7012"/>
                    </a:lnTo>
                    <a:lnTo>
                      <a:pt x="12994" y="7021"/>
                    </a:lnTo>
                    <a:lnTo>
                      <a:pt x="12951" y="7028"/>
                    </a:lnTo>
                    <a:lnTo>
                      <a:pt x="12907" y="7034"/>
                    </a:lnTo>
                    <a:lnTo>
                      <a:pt x="12863" y="7037"/>
                    </a:lnTo>
                    <a:lnTo>
                      <a:pt x="12819" y="7038"/>
                    </a:lnTo>
                    <a:lnTo>
                      <a:pt x="12773" y="7037"/>
                    </a:lnTo>
                    <a:lnTo>
                      <a:pt x="12729" y="7034"/>
                    </a:lnTo>
                    <a:lnTo>
                      <a:pt x="12685" y="7028"/>
                    </a:lnTo>
                    <a:lnTo>
                      <a:pt x="12643" y="7021"/>
                    </a:lnTo>
                    <a:lnTo>
                      <a:pt x="12601" y="7012"/>
                    </a:lnTo>
                    <a:lnTo>
                      <a:pt x="12559" y="6999"/>
                    </a:lnTo>
                    <a:lnTo>
                      <a:pt x="12518" y="6986"/>
                    </a:lnTo>
                    <a:lnTo>
                      <a:pt x="12478" y="6969"/>
                    </a:lnTo>
                    <a:lnTo>
                      <a:pt x="12440" y="6952"/>
                    </a:lnTo>
                    <a:lnTo>
                      <a:pt x="12402" y="6933"/>
                    </a:lnTo>
                    <a:lnTo>
                      <a:pt x="12366" y="6912"/>
                    </a:lnTo>
                    <a:lnTo>
                      <a:pt x="12330" y="6889"/>
                    </a:lnTo>
                    <a:lnTo>
                      <a:pt x="12296" y="6864"/>
                    </a:lnTo>
                    <a:lnTo>
                      <a:pt x="12263" y="6839"/>
                    </a:lnTo>
                    <a:lnTo>
                      <a:pt x="12231" y="6811"/>
                    </a:lnTo>
                    <a:lnTo>
                      <a:pt x="12201" y="6782"/>
                    </a:lnTo>
                    <a:lnTo>
                      <a:pt x="12172" y="6751"/>
                    </a:lnTo>
                    <a:lnTo>
                      <a:pt x="12144" y="6720"/>
                    </a:lnTo>
                    <a:lnTo>
                      <a:pt x="12118" y="6687"/>
                    </a:lnTo>
                    <a:lnTo>
                      <a:pt x="12094" y="6652"/>
                    </a:lnTo>
                    <a:lnTo>
                      <a:pt x="12071" y="6617"/>
                    </a:lnTo>
                    <a:lnTo>
                      <a:pt x="12050" y="6580"/>
                    </a:lnTo>
                    <a:lnTo>
                      <a:pt x="12031" y="6542"/>
                    </a:lnTo>
                    <a:lnTo>
                      <a:pt x="12013" y="6504"/>
                    </a:lnTo>
                    <a:lnTo>
                      <a:pt x="11997" y="6464"/>
                    </a:lnTo>
                    <a:lnTo>
                      <a:pt x="11984" y="6424"/>
                    </a:lnTo>
                    <a:lnTo>
                      <a:pt x="11972" y="6382"/>
                    </a:lnTo>
                    <a:lnTo>
                      <a:pt x="11962" y="6340"/>
                    </a:lnTo>
                    <a:lnTo>
                      <a:pt x="11955" y="6297"/>
                    </a:lnTo>
                    <a:lnTo>
                      <a:pt x="11949" y="6253"/>
                    </a:lnTo>
                    <a:lnTo>
                      <a:pt x="11946" y="6208"/>
                    </a:lnTo>
                    <a:lnTo>
                      <a:pt x="11945" y="6164"/>
                    </a:lnTo>
                    <a:lnTo>
                      <a:pt x="11946" y="6119"/>
                    </a:lnTo>
                    <a:lnTo>
                      <a:pt x="11949" y="6074"/>
                    </a:lnTo>
                    <a:lnTo>
                      <a:pt x="11955" y="6031"/>
                    </a:lnTo>
                    <a:lnTo>
                      <a:pt x="11962" y="5988"/>
                    </a:lnTo>
                    <a:lnTo>
                      <a:pt x="11972" y="5946"/>
                    </a:lnTo>
                    <a:lnTo>
                      <a:pt x="11984" y="5904"/>
                    </a:lnTo>
                    <a:lnTo>
                      <a:pt x="11997" y="5863"/>
                    </a:lnTo>
                    <a:lnTo>
                      <a:pt x="12013" y="5823"/>
                    </a:lnTo>
                    <a:lnTo>
                      <a:pt x="12031" y="5785"/>
                    </a:lnTo>
                    <a:lnTo>
                      <a:pt x="12050" y="5747"/>
                    </a:lnTo>
                    <a:lnTo>
                      <a:pt x="12071" y="5711"/>
                    </a:lnTo>
                    <a:lnTo>
                      <a:pt x="12094" y="5675"/>
                    </a:lnTo>
                    <a:lnTo>
                      <a:pt x="12118" y="5641"/>
                    </a:lnTo>
                    <a:lnTo>
                      <a:pt x="12144" y="5608"/>
                    </a:lnTo>
                    <a:lnTo>
                      <a:pt x="12172" y="5576"/>
                    </a:lnTo>
                    <a:lnTo>
                      <a:pt x="12201" y="5545"/>
                    </a:lnTo>
                    <a:lnTo>
                      <a:pt x="12231" y="5516"/>
                    </a:lnTo>
                    <a:lnTo>
                      <a:pt x="12263" y="5489"/>
                    </a:lnTo>
                    <a:lnTo>
                      <a:pt x="12296" y="5463"/>
                    </a:lnTo>
                    <a:lnTo>
                      <a:pt x="12330" y="5439"/>
                    </a:lnTo>
                    <a:lnTo>
                      <a:pt x="12366" y="5416"/>
                    </a:lnTo>
                    <a:lnTo>
                      <a:pt x="12402" y="5395"/>
                    </a:lnTo>
                    <a:lnTo>
                      <a:pt x="12440" y="5375"/>
                    </a:lnTo>
                    <a:lnTo>
                      <a:pt x="12478" y="5358"/>
                    </a:lnTo>
                    <a:lnTo>
                      <a:pt x="12518" y="5342"/>
                    </a:lnTo>
                    <a:lnTo>
                      <a:pt x="12559" y="5328"/>
                    </a:lnTo>
                    <a:lnTo>
                      <a:pt x="12601" y="5316"/>
                    </a:lnTo>
                    <a:lnTo>
                      <a:pt x="12643" y="5306"/>
                    </a:lnTo>
                    <a:lnTo>
                      <a:pt x="12685" y="5299"/>
                    </a:lnTo>
                    <a:lnTo>
                      <a:pt x="12729" y="5293"/>
                    </a:lnTo>
                    <a:lnTo>
                      <a:pt x="12773" y="5290"/>
                    </a:lnTo>
                    <a:lnTo>
                      <a:pt x="12819" y="5289"/>
                    </a:lnTo>
                    <a:close/>
                    <a:moveTo>
                      <a:pt x="3923" y="5289"/>
                    </a:moveTo>
                    <a:lnTo>
                      <a:pt x="3968" y="5290"/>
                    </a:lnTo>
                    <a:lnTo>
                      <a:pt x="4013" y="5293"/>
                    </a:lnTo>
                    <a:lnTo>
                      <a:pt x="4056" y="5299"/>
                    </a:lnTo>
                    <a:lnTo>
                      <a:pt x="4099" y="5306"/>
                    </a:lnTo>
                    <a:lnTo>
                      <a:pt x="4141" y="5316"/>
                    </a:lnTo>
                    <a:lnTo>
                      <a:pt x="4182" y="5328"/>
                    </a:lnTo>
                    <a:lnTo>
                      <a:pt x="4224" y="5342"/>
                    </a:lnTo>
                    <a:lnTo>
                      <a:pt x="4263" y="5358"/>
                    </a:lnTo>
                    <a:lnTo>
                      <a:pt x="4302" y="5375"/>
                    </a:lnTo>
                    <a:lnTo>
                      <a:pt x="4339" y="5395"/>
                    </a:lnTo>
                    <a:lnTo>
                      <a:pt x="4376" y="5416"/>
                    </a:lnTo>
                    <a:lnTo>
                      <a:pt x="4411" y="5439"/>
                    </a:lnTo>
                    <a:lnTo>
                      <a:pt x="4446" y="5463"/>
                    </a:lnTo>
                    <a:lnTo>
                      <a:pt x="4479" y="5489"/>
                    </a:lnTo>
                    <a:lnTo>
                      <a:pt x="4510" y="5516"/>
                    </a:lnTo>
                    <a:lnTo>
                      <a:pt x="4540" y="5545"/>
                    </a:lnTo>
                    <a:lnTo>
                      <a:pt x="4569" y="5576"/>
                    </a:lnTo>
                    <a:lnTo>
                      <a:pt x="4597" y="5608"/>
                    </a:lnTo>
                    <a:lnTo>
                      <a:pt x="4623" y="5641"/>
                    </a:lnTo>
                    <a:lnTo>
                      <a:pt x="4647" y="5675"/>
                    </a:lnTo>
                    <a:lnTo>
                      <a:pt x="4670" y="5711"/>
                    </a:lnTo>
                    <a:lnTo>
                      <a:pt x="4691" y="5747"/>
                    </a:lnTo>
                    <a:lnTo>
                      <a:pt x="4711" y="5785"/>
                    </a:lnTo>
                    <a:lnTo>
                      <a:pt x="4728" y="5823"/>
                    </a:lnTo>
                    <a:lnTo>
                      <a:pt x="4744" y="5863"/>
                    </a:lnTo>
                    <a:lnTo>
                      <a:pt x="4757" y="5904"/>
                    </a:lnTo>
                    <a:lnTo>
                      <a:pt x="4770" y="5946"/>
                    </a:lnTo>
                    <a:lnTo>
                      <a:pt x="4779" y="5988"/>
                    </a:lnTo>
                    <a:lnTo>
                      <a:pt x="4787" y="6031"/>
                    </a:lnTo>
                    <a:lnTo>
                      <a:pt x="4792" y="6074"/>
                    </a:lnTo>
                    <a:lnTo>
                      <a:pt x="4796" y="6119"/>
                    </a:lnTo>
                    <a:lnTo>
                      <a:pt x="4797" y="6164"/>
                    </a:lnTo>
                    <a:lnTo>
                      <a:pt x="4796" y="6208"/>
                    </a:lnTo>
                    <a:lnTo>
                      <a:pt x="4792" y="6253"/>
                    </a:lnTo>
                    <a:lnTo>
                      <a:pt x="4787" y="6297"/>
                    </a:lnTo>
                    <a:lnTo>
                      <a:pt x="4779" y="6340"/>
                    </a:lnTo>
                    <a:lnTo>
                      <a:pt x="4770" y="6382"/>
                    </a:lnTo>
                    <a:lnTo>
                      <a:pt x="4757" y="6424"/>
                    </a:lnTo>
                    <a:lnTo>
                      <a:pt x="4744" y="6464"/>
                    </a:lnTo>
                    <a:lnTo>
                      <a:pt x="4728" y="6504"/>
                    </a:lnTo>
                    <a:lnTo>
                      <a:pt x="4711" y="6542"/>
                    </a:lnTo>
                    <a:lnTo>
                      <a:pt x="4691" y="6580"/>
                    </a:lnTo>
                    <a:lnTo>
                      <a:pt x="4670" y="6617"/>
                    </a:lnTo>
                    <a:lnTo>
                      <a:pt x="4647" y="6652"/>
                    </a:lnTo>
                    <a:lnTo>
                      <a:pt x="4623" y="6687"/>
                    </a:lnTo>
                    <a:lnTo>
                      <a:pt x="4597" y="6720"/>
                    </a:lnTo>
                    <a:lnTo>
                      <a:pt x="4569" y="6751"/>
                    </a:lnTo>
                    <a:lnTo>
                      <a:pt x="4540" y="6782"/>
                    </a:lnTo>
                    <a:lnTo>
                      <a:pt x="4510" y="6811"/>
                    </a:lnTo>
                    <a:lnTo>
                      <a:pt x="4479" y="6839"/>
                    </a:lnTo>
                    <a:lnTo>
                      <a:pt x="4446" y="6864"/>
                    </a:lnTo>
                    <a:lnTo>
                      <a:pt x="4411" y="6889"/>
                    </a:lnTo>
                    <a:lnTo>
                      <a:pt x="4376" y="6912"/>
                    </a:lnTo>
                    <a:lnTo>
                      <a:pt x="4339" y="6933"/>
                    </a:lnTo>
                    <a:lnTo>
                      <a:pt x="4302" y="6952"/>
                    </a:lnTo>
                    <a:lnTo>
                      <a:pt x="4263" y="6969"/>
                    </a:lnTo>
                    <a:lnTo>
                      <a:pt x="4224" y="6986"/>
                    </a:lnTo>
                    <a:lnTo>
                      <a:pt x="4182" y="6999"/>
                    </a:lnTo>
                    <a:lnTo>
                      <a:pt x="4141" y="7012"/>
                    </a:lnTo>
                    <a:lnTo>
                      <a:pt x="4099" y="7021"/>
                    </a:lnTo>
                    <a:lnTo>
                      <a:pt x="4056" y="7028"/>
                    </a:lnTo>
                    <a:lnTo>
                      <a:pt x="4013" y="7034"/>
                    </a:lnTo>
                    <a:lnTo>
                      <a:pt x="3968" y="7037"/>
                    </a:lnTo>
                    <a:lnTo>
                      <a:pt x="3923" y="7038"/>
                    </a:lnTo>
                    <a:lnTo>
                      <a:pt x="3878" y="7037"/>
                    </a:lnTo>
                    <a:lnTo>
                      <a:pt x="3834" y="7034"/>
                    </a:lnTo>
                    <a:lnTo>
                      <a:pt x="3791" y="7028"/>
                    </a:lnTo>
                    <a:lnTo>
                      <a:pt x="3747" y="7021"/>
                    </a:lnTo>
                    <a:lnTo>
                      <a:pt x="3705" y="7012"/>
                    </a:lnTo>
                    <a:lnTo>
                      <a:pt x="3664" y="6999"/>
                    </a:lnTo>
                    <a:lnTo>
                      <a:pt x="3623" y="6986"/>
                    </a:lnTo>
                    <a:lnTo>
                      <a:pt x="3584" y="6969"/>
                    </a:lnTo>
                    <a:lnTo>
                      <a:pt x="3545" y="6952"/>
                    </a:lnTo>
                    <a:lnTo>
                      <a:pt x="3508" y="6933"/>
                    </a:lnTo>
                    <a:lnTo>
                      <a:pt x="3471" y="6912"/>
                    </a:lnTo>
                    <a:lnTo>
                      <a:pt x="3435" y="6889"/>
                    </a:lnTo>
                    <a:lnTo>
                      <a:pt x="3401" y="6864"/>
                    </a:lnTo>
                    <a:lnTo>
                      <a:pt x="3368" y="6839"/>
                    </a:lnTo>
                    <a:lnTo>
                      <a:pt x="3336" y="6811"/>
                    </a:lnTo>
                    <a:lnTo>
                      <a:pt x="3306" y="6782"/>
                    </a:lnTo>
                    <a:lnTo>
                      <a:pt x="3276" y="6751"/>
                    </a:lnTo>
                    <a:lnTo>
                      <a:pt x="3250" y="6720"/>
                    </a:lnTo>
                    <a:lnTo>
                      <a:pt x="3223" y="6687"/>
                    </a:lnTo>
                    <a:lnTo>
                      <a:pt x="3199" y="6652"/>
                    </a:lnTo>
                    <a:lnTo>
                      <a:pt x="3177" y="6617"/>
                    </a:lnTo>
                    <a:lnTo>
                      <a:pt x="3155" y="6580"/>
                    </a:lnTo>
                    <a:lnTo>
                      <a:pt x="3136" y="6542"/>
                    </a:lnTo>
                    <a:lnTo>
                      <a:pt x="3118" y="6504"/>
                    </a:lnTo>
                    <a:lnTo>
                      <a:pt x="3103" y="6464"/>
                    </a:lnTo>
                    <a:lnTo>
                      <a:pt x="3089" y="6424"/>
                    </a:lnTo>
                    <a:lnTo>
                      <a:pt x="3077" y="6382"/>
                    </a:lnTo>
                    <a:lnTo>
                      <a:pt x="3068" y="6340"/>
                    </a:lnTo>
                    <a:lnTo>
                      <a:pt x="3059" y="6297"/>
                    </a:lnTo>
                    <a:lnTo>
                      <a:pt x="3054" y="6253"/>
                    </a:lnTo>
                    <a:lnTo>
                      <a:pt x="3050" y="6208"/>
                    </a:lnTo>
                    <a:lnTo>
                      <a:pt x="3049" y="6164"/>
                    </a:lnTo>
                    <a:lnTo>
                      <a:pt x="3050" y="6119"/>
                    </a:lnTo>
                    <a:lnTo>
                      <a:pt x="3054" y="6074"/>
                    </a:lnTo>
                    <a:lnTo>
                      <a:pt x="3059" y="6031"/>
                    </a:lnTo>
                    <a:lnTo>
                      <a:pt x="3068" y="5988"/>
                    </a:lnTo>
                    <a:lnTo>
                      <a:pt x="3077" y="5946"/>
                    </a:lnTo>
                    <a:lnTo>
                      <a:pt x="3089" y="5904"/>
                    </a:lnTo>
                    <a:lnTo>
                      <a:pt x="3103" y="5863"/>
                    </a:lnTo>
                    <a:lnTo>
                      <a:pt x="3118" y="5823"/>
                    </a:lnTo>
                    <a:lnTo>
                      <a:pt x="3136" y="5785"/>
                    </a:lnTo>
                    <a:lnTo>
                      <a:pt x="3155" y="5747"/>
                    </a:lnTo>
                    <a:lnTo>
                      <a:pt x="3177" y="5711"/>
                    </a:lnTo>
                    <a:lnTo>
                      <a:pt x="3199" y="5675"/>
                    </a:lnTo>
                    <a:lnTo>
                      <a:pt x="3223" y="5641"/>
                    </a:lnTo>
                    <a:lnTo>
                      <a:pt x="3250" y="5608"/>
                    </a:lnTo>
                    <a:lnTo>
                      <a:pt x="3276" y="5576"/>
                    </a:lnTo>
                    <a:lnTo>
                      <a:pt x="3306" y="5545"/>
                    </a:lnTo>
                    <a:lnTo>
                      <a:pt x="3336" y="5516"/>
                    </a:lnTo>
                    <a:lnTo>
                      <a:pt x="3368" y="5489"/>
                    </a:lnTo>
                    <a:lnTo>
                      <a:pt x="3401" y="5463"/>
                    </a:lnTo>
                    <a:lnTo>
                      <a:pt x="3435" y="5439"/>
                    </a:lnTo>
                    <a:lnTo>
                      <a:pt x="3471" y="5416"/>
                    </a:lnTo>
                    <a:lnTo>
                      <a:pt x="3508" y="5395"/>
                    </a:lnTo>
                    <a:lnTo>
                      <a:pt x="3545" y="5375"/>
                    </a:lnTo>
                    <a:lnTo>
                      <a:pt x="3584" y="5358"/>
                    </a:lnTo>
                    <a:lnTo>
                      <a:pt x="3623" y="5342"/>
                    </a:lnTo>
                    <a:lnTo>
                      <a:pt x="3664" y="5328"/>
                    </a:lnTo>
                    <a:lnTo>
                      <a:pt x="3705" y="5316"/>
                    </a:lnTo>
                    <a:lnTo>
                      <a:pt x="3747" y="5306"/>
                    </a:lnTo>
                    <a:lnTo>
                      <a:pt x="3791" y="5299"/>
                    </a:lnTo>
                    <a:lnTo>
                      <a:pt x="3834" y="5293"/>
                    </a:lnTo>
                    <a:lnTo>
                      <a:pt x="3878" y="5290"/>
                    </a:lnTo>
                    <a:lnTo>
                      <a:pt x="3923" y="5289"/>
                    </a:lnTo>
                    <a:close/>
                    <a:moveTo>
                      <a:pt x="4469" y="944"/>
                    </a:moveTo>
                    <a:lnTo>
                      <a:pt x="7037" y="944"/>
                    </a:lnTo>
                    <a:lnTo>
                      <a:pt x="6517" y="3103"/>
                    </a:lnTo>
                    <a:lnTo>
                      <a:pt x="3542" y="3103"/>
                    </a:lnTo>
                    <a:lnTo>
                      <a:pt x="4469" y="944"/>
                    </a:lnTo>
                    <a:close/>
                    <a:moveTo>
                      <a:pt x="7815" y="944"/>
                    </a:moveTo>
                    <a:lnTo>
                      <a:pt x="9490" y="944"/>
                    </a:lnTo>
                    <a:lnTo>
                      <a:pt x="10718" y="3103"/>
                    </a:lnTo>
                    <a:lnTo>
                      <a:pt x="7204" y="3103"/>
                    </a:lnTo>
                    <a:lnTo>
                      <a:pt x="7815" y="94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 smtClean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1" name="组合 147"/>
            <p:cNvGrpSpPr/>
            <p:nvPr/>
          </p:nvGrpSpPr>
          <p:grpSpPr>
            <a:xfrm>
              <a:off x="2984309" y="4249982"/>
              <a:ext cx="642113" cy="1900760"/>
              <a:chOff x="2239372" y="4761961"/>
              <a:chExt cx="615131" cy="1236153"/>
            </a:xfrm>
          </p:grpSpPr>
          <p:grpSp>
            <p:nvGrpSpPr>
              <p:cNvPr id="104" name="组合 221"/>
              <p:cNvGrpSpPr/>
              <p:nvPr/>
            </p:nvGrpSpPr>
            <p:grpSpPr>
              <a:xfrm>
                <a:off x="2239372" y="5020121"/>
                <a:ext cx="424134" cy="977993"/>
                <a:chOff x="3081350" y="5066584"/>
                <a:chExt cx="424134" cy="977993"/>
              </a:xfrm>
            </p:grpSpPr>
            <p:sp>
              <p:nvSpPr>
                <p:cNvPr id="106" name="Freeform 17"/>
                <p:cNvSpPr>
                  <a:spLocks/>
                </p:cNvSpPr>
                <p:nvPr/>
              </p:nvSpPr>
              <p:spPr bwMode="auto">
                <a:xfrm>
                  <a:off x="3081350" y="5468844"/>
                  <a:ext cx="148301" cy="575733"/>
                </a:xfrm>
                <a:custGeom>
                  <a:avLst/>
                  <a:gdLst/>
                  <a:ahLst/>
                  <a:cxnLst>
                    <a:cxn ang="0">
                      <a:pos x="128" y="420"/>
                    </a:cxn>
                    <a:cxn ang="0">
                      <a:pos x="128" y="398"/>
                    </a:cxn>
                    <a:cxn ang="0">
                      <a:pos x="98" y="398"/>
                    </a:cxn>
                    <a:cxn ang="0">
                      <a:pos x="86" y="0"/>
                    </a:cxn>
                    <a:cxn ang="0">
                      <a:pos x="44" y="0"/>
                    </a:cxn>
                    <a:cxn ang="0">
                      <a:pos x="32" y="398"/>
                    </a:cxn>
                    <a:cxn ang="0">
                      <a:pos x="0" y="398"/>
                    </a:cxn>
                    <a:cxn ang="0">
                      <a:pos x="0" y="420"/>
                    </a:cxn>
                    <a:cxn ang="0">
                      <a:pos x="128" y="420"/>
                    </a:cxn>
                  </a:cxnLst>
                  <a:rect l="0" t="0" r="r" b="b"/>
                  <a:pathLst>
                    <a:path w="128" h="420">
                      <a:moveTo>
                        <a:pt x="128" y="420"/>
                      </a:moveTo>
                      <a:lnTo>
                        <a:pt x="128" y="398"/>
                      </a:lnTo>
                      <a:lnTo>
                        <a:pt x="98" y="398"/>
                      </a:lnTo>
                      <a:lnTo>
                        <a:pt x="86" y="0"/>
                      </a:lnTo>
                      <a:lnTo>
                        <a:pt x="44" y="0"/>
                      </a:lnTo>
                      <a:lnTo>
                        <a:pt x="32" y="398"/>
                      </a:lnTo>
                      <a:lnTo>
                        <a:pt x="0" y="398"/>
                      </a:lnTo>
                      <a:lnTo>
                        <a:pt x="0" y="420"/>
                      </a:lnTo>
                      <a:lnTo>
                        <a:pt x="128" y="420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75000"/>
                  </a:sys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square">
                  <a:noAutofit/>
                </a:bodyPr>
                <a:lstStyle/>
                <a:p>
                  <a:pPr fontAlgn="ctr">
                    <a:defRPr/>
                  </a:pPr>
                  <a:endParaRPr lang="en-US" altLang="zh-CN" sz="1050" kern="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cxnSp>
              <p:nvCxnSpPr>
                <p:cNvPr id="107" name="直接连接符 224"/>
                <p:cNvCxnSpPr/>
                <p:nvPr/>
              </p:nvCxnSpPr>
              <p:spPr bwMode="auto">
                <a:xfrm flipH="1">
                  <a:off x="3122267" y="5066584"/>
                  <a:ext cx="383217" cy="512233"/>
                </a:xfrm>
                <a:prstGeom prst="line">
                  <a:avLst/>
                </a:prstGeom>
                <a:noFill/>
                <a:ln w="28575">
                  <a:solidFill>
                    <a:sysClr val="window" lastClr="FFFFFF">
                      <a:lumMod val="75000"/>
                    </a:sysClr>
                  </a:solidFill>
                  <a:miter lim="800000"/>
                  <a:headEnd/>
                  <a:tailEnd/>
                </a:ln>
              </p:spPr>
            </p:cxnSp>
          </p:grpSp>
          <p:cxnSp>
            <p:nvCxnSpPr>
              <p:cNvPr id="105" name="直接连接符 222"/>
              <p:cNvCxnSpPr/>
              <p:nvPr/>
            </p:nvCxnSpPr>
            <p:spPr bwMode="auto">
              <a:xfrm flipH="1">
                <a:off x="2471287" y="4761961"/>
                <a:ext cx="383216" cy="512234"/>
              </a:xfrm>
              <a:prstGeom prst="line">
                <a:avLst/>
              </a:prstGeom>
              <a:noFill/>
              <a:ln w="28575">
                <a:solidFill>
                  <a:sysClr val="window" lastClr="FFFFFF">
                    <a:lumMod val="75000"/>
                  </a:sysClr>
                </a:solidFill>
                <a:miter lim="800000"/>
                <a:headEnd/>
                <a:tailEnd/>
              </a:ln>
            </p:spPr>
          </p:cxnSp>
        </p:grpSp>
        <p:cxnSp>
          <p:nvCxnSpPr>
            <p:cNvPr id="32" name="直接连接符 148"/>
            <p:cNvCxnSpPr>
              <a:endCxn id="122" idx="2"/>
            </p:cNvCxnSpPr>
            <p:nvPr/>
          </p:nvCxnSpPr>
          <p:spPr>
            <a:xfrm flipV="1">
              <a:off x="3107919" y="4465774"/>
              <a:ext cx="436910" cy="870760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grpSp>
          <p:nvGrpSpPr>
            <p:cNvPr id="33" name="组合 348"/>
            <p:cNvGrpSpPr/>
            <p:nvPr/>
          </p:nvGrpSpPr>
          <p:grpSpPr>
            <a:xfrm rot="1063181" flipH="1">
              <a:off x="3096494" y="5220727"/>
              <a:ext cx="275451" cy="179987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98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" name="组合 348"/>
            <p:cNvGrpSpPr/>
            <p:nvPr/>
          </p:nvGrpSpPr>
          <p:grpSpPr>
            <a:xfrm rot="11141687" flipH="1" flipV="1">
              <a:off x="7165073" y="4809423"/>
              <a:ext cx="275712" cy="163601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92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5" name="组合 348"/>
            <p:cNvGrpSpPr/>
            <p:nvPr/>
          </p:nvGrpSpPr>
          <p:grpSpPr>
            <a:xfrm rot="20862411" flipH="1">
              <a:off x="3344330" y="4637428"/>
              <a:ext cx="275451" cy="179987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86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文本框 152"/>
            <p:cNvSpPr txBox="1"/>
            <p:nvPr/>
          </p:nvSpPr>
          <p:spPr>
            <a:xfrm>
              <a:off x="1965239" y="4806020"/>
              <a:ext cx="1304407" cy="2347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Задняя сторона автомобиля</a:t>
              </a:r>
            </a:p>
          </p:txBody>
        </p:sp>
        <p:sp>
          <p:nvSpPr>
            <p:cNvPr id="37" name="文本框 153"/>
            <p:cNvSpPr txBox="1"/>
            <p:nvPr/>
          </p:nvSpPr>
          <p:spPr>
            <a:xfrm>
              <a:off x="2834150" y="4190110"/>
              <a:ext cx="823312" cy="2269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Сбоку и спереди</a:t>
              </a:r>
            </a:p>
          </p:txBody>
        </p:sp>
        <p:sp>
          <p:nvSpPr>
            <p:cNvPr id="38" name="文本框 154"/>
            <p:cNvSpPr txBox="1"/>
            <p:nvPr/>
          </p:nvSpPr>
          <p:spPr>
            <a:xfrm>
              <a:off x="1868713" y="4457417"/>
              <a:ext cx="1483821" cy="2232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r"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Передняя</a:t>
              </a:r>
              <a:r>
                <a:rPr lang="ru-RU" sz="7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 сторона автомобиля</a:t>
              </a:r>
            </a:p>
          </p:txBody>
        </p:sp>
        <p:sp>
          <p:nvSpPr>
            <p:cNvPr id="39" name="文本框 155"/>
            <p:cNvSpPr txBox="1"/>
            <p:nvPr/>
          </p:nvSpPr>
          <p:spPr>
            <a:xfrm>
              <a:off x="6287079" y="4308413"/>
              <a:ext cx="1371562" cy="23863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Задняя сторона автомобиля</a:t>
              </a:r>
            </a:p>
          </p:txBody>
        </p:sp>
        <p:sp>
          <p:nvSpPr>
            <p:cNvPr id="40" name="文本框 156"/>
            <p:cNvSpPr txBox="1"/>
            <p:nvPr/>
          </p:nvSpPr>
          <p:spPr>
            <a:xfrm>
              <a:off x="6594827" y="4136412"/>
              <a:ext cx="1118370" cy="2094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Сбоку и сзади</a:t>
              </a:r>
            </a:p>
          </p:txBody>
        </p:sp>
        <p:grpSp>
          <p:nvGrpSpPr>
            <p:cNvPr id="41" name="组合 348"/>
            <p:cNvGrpSpPr/>
            <p:nvPr/>
          </p:nvGrpSpPr>
          <p:grpSpPr>
            <a:xfrm rot="11141687" flipH="1" flipV="1">
              <a:off x="7286602" y="4529707"/>
              <a:ext cx="275712" cy="163601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80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文本框 158"/>
            <p:cNvSpPr txBox="1"/>
            <p:nvPr/>
          </p:nvSpPr>
          <p:spPr>
            <a:xfrm>
              <a:off x="6220155" y="4636762"/>
              <a:ext cx="1614860" cy="2215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Передняя сторона автомобиля</a:t>
              </a:r>
            </a:p>
          </p:txBody>
        </p:sp>
        <p:grpSp>
          <p:nvGrpSpPr>
            <p:cNvPr id="43" name="组合 348"/>
            <p:cNvGrpSpPr/>
            <p:nvPr/>
          </p:nvGrpSpPr>
          <p:grpSpPr>
            <a:xfrm rot="9461903" flipH="1" flipV="1">
              <a:off x="6989127" y="5177714"/>
              <a:ext cx="275712" cy="163601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74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4" name="文本框 160"/>
            <p:cNvSpPr txBox="1"/>
            <p:nvPr/>
          </p:nvSpPr>
          <p:spPr>
            <a:xfrm>
              <a:off x="7357015" y="5098075"/>
              <a:ext cx="950976" cy="2269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Сбоку и спереди</a:t>
              </a:r>
            </a:p>
          </p:txBody>
        </p:sp>
        <p:sp>
          <p:nvSpPr>
            <p:cNvPr id="45" name="文本框 161"/>
            <p:cNvSpPr txBox="1"/>
            <p:nvPr/>
          </p:nvSpPr>
          <p:spPr>
            <a:xfrm>
              <a:off x="2161354" y="5133183"/>
              <a:ext cx="1002017" cy="18967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fontAlgn="ctr">
                <a:defRPr/>
              </a:pPr>
              <a:r>
                <a:rPr lang="ru-RU" sz="8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</a:rPr>
                <a:t>Сбоку и сзади</a:t>
              </a:r>
            </a:p>
          </p:txBody>
        </p:sp>
        <p:grpSp>
          <p:nvGrpSpPr>
            <p:cNvPr id="46" name="组合 348"/>
            <p:cNvGrpSpPr/>
            <p:nvPr/>
          </p:nvGrpSpPr>
          <p:grpSpPr>
            <a:xfrm rot="20862411" flipH="1">
              <a:off x="3262709" y="4878889"/>
              <a:ext cx="275451" cy="179987"/>
              <a:chOff x="-1708150" y="3035299"/>
              <a:chExt cx="1457324" cy="904876"/>
            </a:xfrm>
            <a:solidFill>
              <a:srgbClr val="C00000"/>
            </a:solidFill>
          </p:grpSpPr>
          <p:sp>
            <p:nvSpPr>
              <p:cNvPr id="68" name="Freeform 10"/>
              <p:cNvSpPr>
                <a:spLocks/>
              </p:cNvSpPr>
              <p:nvPr/>
            </p:nvSpPr>
            <p:spPr bwMode="auto">
              <a:xfrm>
                <a:off x="-1639886" y="3035299"/>
                <a:ext cx="1163636" cy="241301"/>
              </a:xfrm>
              <a:custGeom>
                <a:avLst/>
                <a:gdLst/>
                <a:ahLst/>
                <a:cxnLst>
                  <a:cxn ang="0">
                    <a:pos x="21" y="2263"/>
                  </a:cxn>
                  <a:cxn ang="0">
                    <a:pos x="128" y="2298"/>
                  </a:cxn>
                  <a:cxn ang="0">
                    <a:pos x="245" y="2334"/>
                  </a:cxn>
                  <a:cxn ang="0">
                    <a:pos x="395" y="2378"/>
                  </a:cxn>
                  <a:cxn ang="0">
                    <a:pos x="575" y="2426"/>
                  </a:cxn>
                  <a:cxn ang="0">
                    <a:pos x="781" y="2477"/>
                  </a:cxn>
                  <a:cxn ang="0">
                    <a:pos x="1011" y="2530"/>
                  </a:cxn>
                  <a:cxn ang="0">
                    <a:pos x="1263" y="2581"/>
                  </a:cxn>
                  <a:cxn ang="0">
                    <a:pos x="1532" y="2629"/>
                  </a:cxn>
                  <a:cxn ang="0">
                    <a:pos x="1816" y="2670"/>
                  </a:cxn>
                  <a:cxn ang="0">
                    <a:pos x="2111" y="2704"/>
                  </a:cxn>
                  <a:cxn ang="0">
                    <a:pos x="2415" y="2727"/>
                  </a:cxn>
                  <a:cxn ang="0">
                    <a:pos x="2724" y="2737"/>
                  </a:cxn>
                  <a:cxn ang="0">
                    <a:pos x="3036" y="2732"/>
                  </a:cxn>
                  <a:cxn ang="0">
                    <a:pos x="3347" y="2710"/>
                  </a:cxn>
                  <a:cxn ang="0">
                    <a:pos x="3673" y="2669"/>
                  </a:cxn>
                  <a:cxn ang="0">
                    <a:pos x="4115" y="2602"/>
                  </a:cxn>
                  <a:cxn ang="0">
                    <a:pos x="4671" y="2512"/>
                  </a:cxn>
                  <a:cxn ang="0">
                    <a:pos x="5322" y="2404"/>
                  </a:cxn>
                  <a:cxn ang="0">
                    <a:pos x="6428" y="2216"/>
                  </a:cxn>
                  <a:cxn ang="0">
                    <a:pos x="8040" y="1936"/>
                  </a:cxn>
                  <a:cxn ang="0">
                    <a:pos x="9659" y="1651"/>
                  </a:cxn>
                  <a:cxn ang="0">
                    <a:pos x="11117" y="1392"/>
                  </a:cxn>
                  <a:cxn ang="0">
                    <a:pos x="12251" y="1188"/>
                  </a:cxn>
                  <a:cxn ang="0">
                    <a:pos x="12897" y="1071"/>
                  </a:cxn>
                  <a:cxn ang="0">
                    <a:pos x="12996" y="1040"/>
                  </a:cxn>
                  <a:cxn ang="0">
                    <a:pos x="13044" y="972"/>
                  </a:cxn>
                  <a:cxn ang="0">
                    <a:pos x="13086" y="903"/>
                  </a:cxn>
                  <a:cxn ang="0">
                    <a:pos x="13131" y="822"/>
                  </a:cxn>
                  <a:cxn ang="0">
                    <a:pos x="13161" y="756"/>
                  </a:cxn>
                  <a:cxn ang="0">
                    <a:pos x="13178" y="710"/>
                  </a:cxn>
                  <a:cxn ang="0">
                    <a:pos x="13192" y="664"/>
                  </a:cxn>
                  <a:cxn ang="0">
                    <a:pos x="13202" y="618"/>
                  </a:cxn>
                  <a:cxn ang="0">
                    <a:pos x="13207" y="574"/>
                  </a:cxn>
                  <a:cxn ang="0">
                    <a:pos x="13207" y="531"/>
                  </a:cxn>
                  <a:cxn ang="0">
                    <a:pos x="13200" y="489"/>
                  </a:cxn>
                  <a:cxn ang="0">
                    <a:pos x="13182" y="447"/>
                  </a:cxn>
                  <a:cxn ang="0">
                    <a:pos x="13157" y="404"/>
                  </a:cxn>
                  <a:cxn ang="0">
                    <a:pos x="13122" y="360"/>
                  </a:cxn>
                  <a:cxn ang="0">
                    <a:pos x="13083" y="316"/>
                  </a:cxn>
                  <a:cxn ang="0">
                    <a:pos x="13039" y="274"/>
                  </a:cxn>
                  <a:cxn ang="0">
                    <a:pos x="12966" y="212"/>
                  </a:cxn>
                  <a:cxn ang="0">
                    <a:pos x="12868" y="137"/>
                  </a:cxn>
                  <a:cxn ang="0">
                    <a:pos x="12776" y="74"/>
                  </a:cxn>
                  <a:cxn ang="0">
                    <a:pos x="12679" y="13"/>
                  </a:cxn>
                  <a:cxn ang="0">
                    <a:pos x="0" y="2256"/>
                  </a:cxn>
                </a:cxnLst>
                <a:rect l="0" t="0" r="r" b="b"/>
                <a:pathLst>
                  <a:path w="13208" h="2737">
                    <a:moveTo>
                      <a:pt x="0" y="2256"/>
                    </a:moveTo>
                    <a:lnTo>
                      <a:pt x="21" y="2263"/>
                    </a:lnTo>
                    <a:lnTo>
                      <a:pt x="83" y="2284"/>
                    </a:lnTo>
                    <a:lnTo>
                      <a:pt x="128" y="2298"/>
                    </a:lnTo>
                    <a:lnTo>
                      <a:pt x="182" y="2315"/>
                    </a:lnTo>
                    <a:lnTo>
                      <a:pt x="245" y="2334"/>
                    </a:lnTo>
                    <a:lnTo>
                      <a:pt x="316" y="2355"/>
                    </a:lnTo>
                    <a:lnTo>
                      <a:pt x="395" y="2378"/>
                    </a:lnTo>
                    <a:lnTo>
                      <a:pt x="482" y="2401"/>
                    </a:lnTo>
                    <a:lnTo>
                      <a:pt x="575" y="2426"/>
                    </a:lnTo>
                    <a:lnTo>
                      <a:pt x="675" y="2452"/>
                    </a:lnTo>
                    <a:lnTo>
                      <a:pt x="781" y="2477"/>
                    </a:lnTo>
                    <a:lnTo>
                      <a:pt x="894" y="2504"/>
                    </a:lnTo>
                    <a:lnTo>
                      <a:pt x="1011" y="2530"/>
                    </a:lnTo>
                    <a:lnTo>
                      <a:pt x="1135" y="2556"/>
                    </a:lnTo>
                    <a:lnTo>
                      <a:pt x="1263" y="2581"/>
                    </a:lnTo>
                    <a:lnTo>
                      <a:pt x="1396" y="2606"/>
                    </a:lnTo>
                    <a:lnTo>
                      <a:pt x="1532" y="2629"/>
                    </a:lnTo>
                    <a:lnTo>
                      <a:pt x="1672" y="2651"/>
                    </a:lnTo>
                    <a:lnTo>
                      <a:pt x="1816" y="2670"/>
                    </a:lnTo>
                    <a:lnTo>
                      <a:pt x="1961" y="2688"/>
                    </a:lnTo>
                    <a:lnTo>
                      <a:pt x="2111" y="2704"/>
                    </a:lnTo>
                    <a:lnTo>
                      <a:pt x="2262" y="2716"/>
                    </a:lnTo>
                    <a:lnTo>
                      <a:pt x="2415" y="2727"/>
                    </a:lnTo>
                    <a:lnTo>
                      <a:pt x="2569" y="2733"/>
                    </a:lnTo>
                    <a:lnTo>
                      <a:pt x="2724" y="2737"/>
                    </a:lnTo>
                    <a:lnTo>
                      <a:pt x="2880" y="2736"/>
                    </a:lnTo>
                    <a:lnTo>
                      <a:pt x="3036" y="2732"/>
                    </a:lnTo>
                    <a:lnTo>
                      <a:pt x="3191" y="2724"/>
                    </a:lnTo>
                    <a:lnTo>
                      <a:pt x="3347" y="2710"/>
                    </a:lnTo>
                    <a:lnTo>
                      <a:pt x="3501" y="2693"/>
                    </a:lnTo>
                    <a:lnTo>
                      <a:pt x="3673" y="2669"/>
                    </a:lnTo>
                    <a:lnTo>
                      <a:pt x="3878" y="2638"/>
                    </a:lnTo>
                    <a:lnTo>
                      <a:pt x="4115" y="2602"/>
                    </a:lnTo>
                    <a:lnTo>
                      <a:pt x="4380" y="2560"/>
                    </a:lnTo>
                    <a:lnTo>
                      <a:pt x="4671" y="2512"/>
                    </a:lnTo>
                    <a:lnTo>
                      <a:pt x="4986" y="2461"/>
                    </a:lnTo>
                    <a:lnTo>
                      <a:pt x="5322" y="2404"/>
                    </a:lnTo>
                    <a:lnTo>
                      <a:pt x="5676" y="2345"/>
                    </a:lnTo>
                    <a:lnTo>
                      <a:pt x="6428" y="2216"/>
                    </a:lnTo>
                    <a:lnTo>
                      <a:pt x="7223" y="2079"/>
                    </a:lnTo>
                    <a:lnTo>
                      <a:pt x="8040" y="1936"/>
                    </a:lnTo>
                    <a:lnTo>
                      <a:pt x="8859" y="1792"/>
                    </a:lnTo>
                    <a:lnTo>
                      <a:pt x="9659" y="1651"/>
                    </a:lnTo>
                    <a:lnTo>
                      <a:pt x="10418" y="1516"/>
                    </a:lnTo>
                    <a:lnTo>
                      <a:pt x="11117" y="1392"/>
                    </a:lnTo>
                    <a:lnTo>
                      <a:pt x="11734" y="1280"/>
                    </a:lnTo>
                    <a:lnTo>
                      <a:pt x="12251" y="1188"/>
                    </a:lnTo>
                    <a:lnTo>
                      <a:pt x="12645" y="1117"/>
                    </a:lnTo>
                    <a:lnTo>
                      <a:pt x="12897" y="1071"/>
                    </a:lnTo>
                    <a:lnTo>
                      <a:pt x="12986" y="1055"/>
                    </a:lnTo>
                    <a:lnTo>
                      <a:pt x="12996" y="1040"/>
                    </a:lnTo>
                    <a:lnTo>
                      <a:pt x="13025" y="1000"/>
                    </a:lnTo>
                    <a:lnTo>
                      <a:pt x="13044" y="972"/>
                    </a:lnTo>
                    <a:lnTo>
                      <a:pt x="13065" y="941"/>
                    </a:lnTo>
                    <a:lnTo>
                      <a:pt x="13086" y="903"/>
                    </a:lnTo>
                    <a:lnTo>
                      <a:pt x="13109" y="864"/>
                    </a:lnTo>
                    <a:lnTo>
                      <a:pt x="13131" y="822"/>
                    </a:lnTo>
                    <a:lnTo>
                      <a:pt x="13151" y="778"/>
                    </a:lnTo>
                    <a:lnTo>
                      <a:pt x="13161" y="756"/>
                    </a:lnTo>
                    <a:lnTo>
                      <a:pt x="13170" y="733"/>
                    </a:lnTo>
                    <a:lnTo>
                      <a:pt x="13178" y="710"/>
                    </a:lnTo>
                    <a:lnTo>
                      <a:pt x="13185" y="687"/>
                    </a:lnTo>
                    <a:lnTo>
                      <a:pt x="13192" y="664"/>
                    </a:lnTo>
                    <a:lnTo>
                      <a:pt x="13198" y="641"/>
                    </a:lnTo>
                    <a:lnTo>
                      <a:pt x="13202" y="618"/>
                    </a:lnTo>
                    <a:lnTo>
                      <a:pt x="13205" y="595"/>
                    </a:lnTo>
                    <a:lnTo>
                      <a:pt x="13207" y="574"/>
                    </a:lnTo>
                    <a:lnTo>
                      <a:pt x="13208" y="552"/>
                    </a:lnTo>
                    <a:lnTo>
                      <a:pt x="13207" y="531"/>
                    </a:lnTo>
                    <a:lnTo>
                      <a:pt x="13205" y="509"/>
                    </a:lnTo>
                    <a:lnTo>
                      <a:pt x="13200" y="489"/>
                    </a:lnTo>
                    <a:lnTo>
                      <a:pt x="13192" y="468"/>
                    </a:lnTo>
                    <a:lnTo>
                      <a:pt x="13182" y="447"/>
                    </a:lnTo>
                    <a:lnTo>
                      <a:pt x="13170" y="425"/>
                    </a:lnTo>
                    <a:lnTo>
                      <a:pt x="13157" y="404"/>
                    </a:lnTo>
                    <a:lnTo>
                      <a:pt x="13140" y="382"/>
                    </a:lnTo>
                    <a:lnTo>
                      <a:pt x="13122" y="360"/>
                    </a:lnTo>
                    <a:lnTo>
                      <a:pt x="13104" y="338"/>
                    </a:lnTo>
                    <a:lnTo>
                      <a:pt x="13083" y="316"/>
                    </a:lnTo>
                    <a:lnTo>
                      <a:pt x="13061" y="295"/>
                    </a:lnTo>
                    <a:lnTo>
                      <a:pt x="13039" y="274"/>
                    </a:lnTo>
                    <a:lnTo>
                      <a:pt x="13015" y="252"/>
                    </a:lnTo>
                    <a:lnTo>
                      <a:pt x="12966" y="212"/>
                    </a:lnTo>
                    <a:lnTo>
                      <a:pt x="12917" y="173"/>
                    </a:lnTo>
                    <a:lnTo>
                      <a:pt x="12868" y="137"/>
                    </a:lnTo>
                    <a:lnTo>
                      <a:pt x="12821" y="104"/>
                    </a:lnTo>
                    <a:lnTo>
                      <a:pt x="12776" y="74"/>
                    </a:lnTo>
                    <a:lnTo>
                      <a:pt x="12737" y="49"/>
                    </a:lnTo>
                    <a:lnTo>
                      <a:pt x="12679" y="13"/>
                    </a:lnTo>
                    <a:lnTo>
                      <a:pt x="12658" y="0"/>
                    </a:lnTo>
                    <a:lnTo>
                      <a:pt x="0" y="225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11"/>
              <p:cNvSpPr>
                <a:spLocks/>
              </p:cNvSpPr>
              <p:nvPr/>
            </p:nvSpPr>
            <p:spPr bwMode="auto">
              <a:xfrm>
                <a:off x="-1357315" y="3157536"/>
                <a:ext cx="842965" cy="327024"/>
              </a:xfrm>
              <a:custGeom>
                <a:avLst/>
                <a:gdLst/>
                <a:ahLst/>
                <a:cxnLst>
                  <a:cxn ang="0">
                    <a:pos x="9557" y="0"/>
                  </a:cxn>
                  <a:cxn ang="0">
                    <a:pos x="9514" y="696"/>
                  </a:cxn>
                  <a:cxn ang="0">
                    <a:pos x="9463" y="726"/>
                  </a:cxn>
                  <a:cxn ang="0">
                    <a:pos x="9370" y="783"/>
                  </a:cxn>
                  <a:cxn ang="0">
                    <a:pos x="9243" y="868"/>
                  </a:cxn>
                  <a:cxn ang="0">
                    <a:pos x="9089" y="977"/>
                  </a:cxn>
                  <a:cxn ang="0">
                    <a:pos x="8962" y="1074"/>
                  </a:cxn>
                  <a:cxn ang="0">
                    <a:pos x="8872" y="1146"/>
                  </a:cxn>
                  <a:cxn ang="0">
                    <a:pos x="8782" y="1222"/>
                  </a:cxn>
                  <a:cxn ang="0">
                    <a:pos x="8690" y="1305"/>
                  </a:cxn>
                  <a:cxn ang="0">
                    <a:pos x="8598" y="1391"/>
                  </a:cxn>
                  <a:cxn ang="0">
                    <a:pos x="8507" y="1482"/>
                  </a:cxn>
                  <a:cxn ang="0">
                    <a:pos x="8419" y="1577"/>
                  </a:cxn>
                  <a:cxn ang="0">
                    <a:pos x="8342" y="1668"/>
                  </a:cxn>
                  <a:cxn ang="0">
                    <a:pos x="8272" y="1757"/>
                  </a:cxn>
                  <a:cxn ang="0">
                    <a:pos x="8215" y="1840"/>
                  </a:cxn>
                  <a:cxn ang="0">
                    <a:pos x="8164" y="1920"/>
                  </a:cxn>
                  <a:cxn ang="0">
                    <a:pos x="8122" y="1994"/>
                  </a:cxn>
                  <a:cxn ang="0">
                    <a:pos x="8088" y="2063"/>
                  </a:cxn>
                  <a:cxn ang="0">
                    <a:pos x="8060" y="2127"/>
                  </a:cxn>
                  <a:cxn ang="0">
                    <a:pos x="8037" y="2185"/>
                  </a:cxn>
                  <a:cxn ang="0">
                    <a:pos x="8019" y="2237"/>
                  </a:cxn>
                  <a:cxn ang="0">
                    <a:pos x="8003" y="2302"/>
                  </a:cxn>
                  <a:cxn ang="0">
                    <a:pos x="7992" y="2366"/>
                  </a:cxn>
                  <a:cxn ang="0">
                    <a:pos x="7988" y="2398"/>
                  </a:cxn>
                  <a:cxn ang="0">
                    <a:pos x="182" y="3712"/>
                  </a:cxn>
                  <a:cxn ang="0">
                    <a:pos x="191" y="3678"/>
                  </a:cxn>
                  <a:cxn ang="0">
                    <a:pos x="215" y="3585"/>
                  </a:cxn>
                  <a:cxn ang="0">
                    <a:pos x="248" y="3445"/>
                  </a:cxn>
                  <a:cxn ang="0">
                    <a:pos x="283" y="3271"/>
                  </a:cxn>
                  <a:cxn ang="0">
                    <a:pos x="299" y="3174"/>
                  </a:cxn>
                  <a:cxn ang="0">
                    <a:pos x="314" y="3074"/>
                  </a:cxn>
                  <a:cxn ang="0">
                    <a:pos x="326" y="2971"/>
                  </a:cxn>
                  <a:cxn ang="0">
                    <a:pos x="336" y="2867"/>
                  </a:cxn>
                  <a:cxn ang="0">
                    <a:pos x="342" y="2764"/>
                  </a:cxn>
                  <a:cxn ang="0">
                    <a:pos x="343" y="2663"/>
                  </a:cxn>
                  <a:cxn ang="0">
                    <a:pos x="339" y="2566"/>
                  </a:cxn>
                  <a:cxn ang="0">
                    <a:pos x="329" y="2475"/>
                  </a:cxn>
                  <a:cxn ang="0">
                    <a:pos x="312" y="2388"/>
                  </a:cxn>
                  <a:cxn ang="0">
                    <a:pos x="293" y="2306"/>
                  </a:cxn>
                  <a:cxn ang="0">
                    <a:pos x="271" y="2229"/>
                  </a:cxn>
                  <a:cxn ang="0">
                    <a:pos x="246" y="2155"/>
                  </a:cxn>
                  <a:cxn ang="0">
                    <a:pos x="219" y="2088"/>
                  </a:cxn>
                  <a:cxn ang="0">
                    <a:pos x="192" y="2026"/>
                  </a:cxn>
                  <a:cxn ang="0">
                    <a:pos x="164" y="1968"/>
                  </a:cxn>
                  <a:cxn ang="0">
                    <a:pos x="136" y="1915"/>
                  </a:cxn>
                  <a:cxn ang="0">
                    <a:pos x="85" y="1828"/>
                  </a:cxn>
                  <a:cxn ang="0">
                    <a:pos x="40" y="1764"/>
                  </a:cxn>
                  <a:cxn ang="0">
                    <a:pos x="11" y="1724"/>
                  </a:cxn>
                  <a:cxn ang="0">
                    <a:pos x="0" y="1710"/>
                  </a:cxn>
                </a:cxnLst>
                <a:rect l="0" t="0" r="r" b="b"/>
                <a:pathLst>
                  <a:path w="9557" h="3712">
                    <a:moveTo>
                      <a:pt x="0" y="1710"/>
                    </a:moveTo>
                    <a:lnTo>
                      <a:pt x="9557" y="0"/>
                    </a:lnTo>
                    <a:lnTo>
                      <a:pt x="9520" y="692"/>
                    </a:lnTo>
                    <a:lnTo>
                      <a:pt x="9514" y="696"/>
                    </a:lnTo>
                    <a:lnTo>
                      <a:pt x="9494" y="707"/>
                    </a:lnTo>
                    <a:lnTo>
                      <a:pt x="9463" y="726"/>
                    </a:lnTo>
                    <a:lnTo>
                      <a:pt x="9422" y="751"/>
                    </a:lnTo>
                    <a:lnTo>
                      <a:pt x="9370" y="783"/>
                    </a:lnTo>
                    <a:lnTo>
                      <a:pt x="9310" y="822"/>
                    </a:lnTo>
                    <a:lnTo>
                      <a:pt x="9243" y="868"/>
                    </a:lnTo>
                    <a:lnTo>
                      <a:pt x="9169" y="919"/>
                    </a:lnTo>
                    <a:lnTo>
                      <a:pt x="9089" y="977"/>
                    </a:lnTo>
                    <a:lnTo>
                      <a:pt x="9006" y="1041"/>
                    </a:lnTo>
                    <a:lnTo>
                      <a:pt x="8962" y="1074"/>
                    </a:lnTo>
                    <a:lnTo>
                      <a:pt x="8918" y="1109"/>
                    </a:lnTo>
                    <a:lnTo>
                      <a:pt x="8872" y="1146"/>
                    </a:lnTo>
                    <a:lnTo>
                      <a:pt x="8828" y="1183"/>
                    </a:lnTo>
                    <a:lnTo>
                      <a:pt x="8782" y="1222"/>
                    </a:lnTo>
                    <a:lnTo>
                      <a:pt x="8736" y="1262"/>
                    </a:lnTo>
                    <a:lnTo>
                      <a:pt x="8690" y="1305"/>
                    </a:lnTo>
                    <a:lnTo>
                      <a:pt x="8644" y="1347"/>
                    </a:lnTo>
                    <a:lnTo>
                      <a:pt x="8598" y="1391"/>
                    </a:lnTo>
                    <a:lnTo>
                      <a:pt x="8552" y="1435"/>
                    </a:lnTo>
                    <a:lnTo>
                      <a:pt x="8507" y="1482"/>
                    </a:lnTo>
                    <a:lnTo>
                      <a:pt x="8462" y="1529"/>
                    </a:lnTo>
                    <a:lnTo>
                      <a:pt x="8419" y="1577"/>
                    </a:lnTo>
                    <a:lnTo>
                      <a:pt x="8379" y="1623"/>
                    </a:lnTo>
                    <a:lnTo>
                      <a:pt x="8342" y="1668"/>
                    </a:lnTo>
                    <a:lnTo>
                      <a:pt x="8305" y="1712"/>
                    </a:lnTo>
                    <a:lnTo>
                      <a:pt x="8272" y="1757"/>
                    </a:lnTo>
                    <a:lnTo>
                      <a:pt x="8242" y="1799"/>
                    </a:lnTo>
                    <a:lnTo>
                      <a:pt x="8215" y="1840"/>
                    </a:lnTo>
                    <a:lnTo>
                      <a:pt x="8188" y="1880"/>
                    </a:lnTo>
                    <a:lnTo>
                      <a:pt x="8164" y="1920"/>
                    </a:lnTo>
                    <a:lnTo>
                      <a:pt x="8142" y="1958"/>
                    </a:lnTo>
                    <a:lnTo>
                      <a:pt x="8122" y="1994"/>
                    </a:lnTo>
                    <a:lnTo>
                      <a:pt x="8104" y="2029"/>
                    </a:lnTo>
                    <a:lnTo>
                      <a:pt x="8088" y="2063"/>
                    </a:lnTo>
                    <a:lnTo>
                      <a:pt x="8072" y="2096"/>
                    </a:lnTo>
                    <a:lnTo>
                      <a:pt x="8060" y="2127"/>
                    </a:lnTo>
                    <a:lnTo>
                      <a:pt x="8047" y="2156"/>
                    </a:lnTo>
                    <a:lnTo>
                      <a:pt x="8037" y="2185"/>
                    </a:lnTo>
                    <a:lnTo>
                      <a:pt x="8028" y="2211"/>
                    </a:lnTo>
                    <a:lnTo>
                      <a:pt x="8019" y="2237"/>
                    </a:lnTo>
                    <a:lnTo>
                      <a:pt x="8013" y="2259"/>
                    </a:lnTo>
                    <a:lnTo>
                      <a:pt x="8003" y="2302"/>
                    </a:lnTo>
                    <a:lnTo>
                      <a:pt x="7996" y="2337"/>
                    </a:lnTo>
                    <a:lnTo>
                      <a:pt x="7992" y="2366"/>
                    </a:lnTo>
                    <a:lnTo>
                      <a:pt x="7989" y="2385"/>
                    </a:lnTo>
                    <a:lnTo>
                      <a:pt x="7988" y="2398"/>
                    </a:lnTo>
                    <a:lnTo>
                      <a:pt x="7988" y="2402"/>
                    </a:lnTo>
                    <a:lnTo>
                      <a:pt x="182" y="3712"/>
                    </a:lnTo>
                    <a:lnTo>
                      <a:pt x="185" y="3703"/>
                    </a:lnTo>
                    <a:lnTo>
                      <a:pt x="191" y="3678"/>
                    </a:lnTo>
                    <a:lnTo>
                      <a:pt x="201" y="3638"/>
                    </a:lnTo>
                    <a:lnTo>
                      <a:pt x="215" y="3585"/>
                    </a:lnTo>
                    <a:lnTo>
                      <a:pt x="230" y="3520"/>
                    </a:lnTo>
                    <a:lnTo>
                      <a:pt x="248" y="3445"/>
                    </a:lnTo>
                    <a:lnTo>
                      <a:pt x="264" y="3362"/>
                    </a:lnTo>
                    <a:lnTo>
                      <a:pt x="283" y="3271"/>
                    </a:lnTo>
                    <a:lnTo>
                      <a:pt x="290" y="3224"/>
                    </a:lnTo>
                    <a:lnTo>
                      <a:pt x="299" y="3174"/>
                    </a:lnTo>
                    <a:lnTo>
                      <a:pt x="307" y="3125"/>
                    </a:lnTo>
                    <a:lnTo>
                      <a:pt x="314" y="3074"/>
                    </a:lnTo>
                    <a:lnTo>
                      <a:pt x="320" y="3023"/>
                    </a:lnTo>
                    <a:lnTo>
                      <a:pt x="326" y="2971"/>
                    </a:lnTo>
                    <a:lnTo>
                      <a:pt x="332" y="2920"/>
                    </a:lnTo>
                    <a:lnTo>
                      <a:pt x="336" y="2867"/>
                    </a:lnTo>
                    <a:lnTo>
                      <a:pt x="339" y="2816"/>
                    </a:lnTo>
                    <a:lnTo>
                      <a:pt x="342" y="2764"/>
                    </a:lnTo>
                    <a:lnTo>
                      <a:pt x="343" y="2714"/>
                    </a:lnTo>
                    <a:lnTo>
                      <a:pt x="343" y="2663"/>
                    </a:lnTo>
                    <a:lnTo>
                      <a:pt x="341" y="2615"/>
                    </a:lnTo>
                    <a:lnTo>
                      <a:pt x="339" y="2566"/>
                    </a:lnTo>
                    <a:lnTo>
                      <a:pt x="335" y="2520"/>
                    </a:lnTo>
                    <a:lnTo>
                      <a:pt x="329" y="2475"/>
                    </a:lnTo>
                    <a:lnTo>
                      <a:pt x="320" y="2432"/>
                    </a:lnTo>
                    <a:lnTo>
                      <a:pt x="312" y="2388"/>
                    </a:lnTo>
                    <a:lnTo>
                      <a:pt x="303" y="2347"/>
                    </a:lnTo>
                    <a:lnTo>
                      <a:pt x="293" y="2306"/>
                    </a:lnTo>
                    <a:lnTo>
                      <a:pt x="282" y="2267"/>
                    </a:lnTo>
                    <a:lnTo>
                      <a:pt x="271" y="2229"/>
                    </a:lnTo>
                    <a:lnTo>
                      <a:pt x="258" y="2191"/>
                    </a:lnTo>
                    <a:lnTo>
                      <a:pt x="246" y="2155"/>
                    </a:lnTo>
                    <a:lnTo>
                      <a:pt x="232" y="2121"/>
                    </a:lnTo>
                    <a:lnTo>
                      <a:pt x="219" y="2088"/>
                    </a:lnTo>
                    <a:lnTo>
                      <a:pt x="206" y="2057"/>
                    </a:lnTo>
                    <a:lnTo>
                      <a:pt x="192" y="2026"/>
                    </a:lnTo>
                    <a:lnTo>
                      <a:pt x="178" y="1996"/>
                    </a:lnTo>
                    <a:lnTo>
                      <a:pt x="164" y="1968"/>
                    </a:lnTo>
                    <a:lnTo>
                      <a:pt x="150" y="1941"/>
                    </a:lnTo>
                    <a:lnTo>
                      <a:pt x="136" y="1915"/>
                    </a:lnTo>
                    <a:lnTo>
                      <a:pt x="110" y="1869"/>
                    </a:lnTo>
                    <a:lnTo>
                      <a:pt x="85" y="1828"/>
                    </a:lnTo>
                    <a:lnTo>
                      <a:pt x="61" y="1793"/>
                    </a:lnTo>
                    <a:lnTo>
                      <a:pt x="40" y="1764"/>
                    </a:lnTo>
                    <a:lnTo>
                      <a:pt x="24" y="1741"/>
                    </a:lnTo>
                    <a:lnTo>
                      <a:pt x="11" y="1724"/>
                    </a:lnTo>
                    <a:lnTo>
                      <a:pt x="3" y="1715"/>
                    </a:lnTo>
                    <a:lnTo>
                      <a:pt x="0" y="17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12"/>
              <p:cNvSpPr>
                <a:spLocks/>
              </p:cNvSpPr>
              <p:nvPr/>
            </p:nvSpPr>
            <p:spPr bwMode="auto">
              <a:xfrm>
                <a:off x="-1528761" y="3314701"/>
                <a:ext cx="158748" cy="184152"/>
              </a:xfrm>
              <a:custGeom>
                <a:avLst/>
                <a:gdLst/>
                <a:ahLst/>
                <a:cxnLst>
                  <a:cxn ang="0">
                    <a:pos x="911" y="80"/>
                  </a:cxn>
                  <a:cxn ang="0">
                    <a:pos x="904" y="185"/>
                  </a:cxn>
                  <a:cxn ang="0">
                    <a:pos x="904" y="342"/>
                  </a:cxn>
                  <a:cxn ang="0">
                    <a:pos x="912" y="454"/>
                  </a:cxn>
                  <a:cxn ang="0">
                    <a:pos x="926" y="575"/>
                  </a:cxn>
                  <a:cxn ang="0">
                    <a:pos x="950" y="698"/>
                  </a:cxn>
                  <a:cxn ang="0">
                    <a:pos x="986" y="817"/>
                  </a:cxn>
                  <a:cxn ang="0">
                    <a:pos x="1038" y="929"/>
                  </a:cxn>
                  <a:cxn ang="0">
                    <a:pos x="1104" y="1027"/>
                  </a:cxn>
                  <a:cxn ang="0">
                    <a:pos x="1185" y="1105"/>
                  </a:cxn>
                  <a:cxn ang="0">
                    <a:pos x="1270" y="1169"/>
                  </a:cxn>
                  <a:cxn ang="0">
                    <a:pos x="1356" y="1217"/>
                  </a:cxn>
                  <a:cxn ang="0">
                    <a:pos x="1439" y="1253"/>
                  </a:cxn>
                  <a:cxn ang="0">
                    <a:pos x="1518" y="1279"/>
                  </a:cxn>
                  <a:cxn ang="0">
                    <a:pos x="1591" y="1295"/>
                  </a:cxn>
                  <a:cxn ang="0">
                    <a:pos x="1656" y="1306"/>
                  </a:cxn>
                  <a:cxn ang="0">
                    <a:pos x="1771" y="1310"/>
                  </a:cxn>
                  <a:cxn ang="0">
                    <a:pos x="1791" y="1347"/>
                  </a:cxn>
                  <a:cxn ang="0">
                    <a:pos x="1794" y="1476"/>
                  </a:cxn>
                  <a:cxn ang="0">
                    <a:pos x="1786" y="1580"/>
                  </a:cxn>
                  <a:cxn ang="0">
                    <a:pos x="1769" y="1694"/>
                  </a:cxn>
                  <a:cxn ang="0">
                    <a:pos x="1735" y="1808"/>
                  </a:cxn>
                  <a:cxn ang="0">
                    <a:pos x="1681" y="1914"/>
                  </a:cxn>
                  <a:cxn ang="0">
                    <a:pos x="1603" y="2000"/>
                  </a:cxn>
                  <a:cxn ang="0">
                    <a:pos x="1494" y="2060"/>
                  </a:cxn>
                  <a:cxn ang="0">
                    <a:pos x="1354" y="2082"/>
                  </a:cxn>
                  <a:cxn ang="0">
                    <a:pos x="1179" y="2062"/>
                  </a:cxn>
                  <a:cxn ang="0">
                    <a:pos x="1013" y="2017"/>
                  </a:cxn>
                  <a:cxn ang="0">
                    <a:pos x="867" y="1954"/>
                  </a:cxn>
                  <a:cxn ang="0">
                    <a:pos x="740" y="1875"/>
                  </a:cxn>
                  <a:cxn ang="0">
                    <a:pos x="629" y="1785"/>
                  </a:cxn>
                  <a:cxn ang="0">
                    <a:pos x="533" y="1682"/>
                  </a:cxn>
                  <a:cxn ang="0">
                    <a:pos x="449" y="1570"/>
                  </a:cxn>
                  <a:cxn ang="0">
                    <a:pos x="376" y="1451"/>
                  </a:cxn>
                  <a:cxn ang="0">
                    <a:pos x="311" y="1325"/>
                  </a:cxn>
                  <a:cxn ang="0">
                    <a:pos x="253" y="1195"/>
                  </a:cxn>
                  <a:cxn ang="0">
                    <a:pos x="165" y="974"/>
                  </a:cxn>
                  <a:cxn ang="0">
                    <a:pos x="122" y="839"/>
                  </a:cxn>
                  <a:cxn ang="0">
                    <a:pos x="87" y="704"/>
                  </a:cxn>
                  <a:cxn ang="0">
                    <a:pos x="59" y="572"/>
                  </a:cxn>
                  <a:cxn ang="0">
                    <a:pos x="32" y="407"/>
                  </a:cxn>
                  <a:cxn ang="0">
                    <a:pos x="9" y="197"/>
                  </a:cxn>
                  <a:cxn ang="0">
                    <a:pos x="1" y="53"/>
                  </a:cxn>
                  <a:cxn ang="0">
                    <a:pos x="0" y="0"/>
                  </a:cxn>
                </a:cxnLst>
                <a:rect l="0" t="0" r="r" b="b"/>
                <a:pathLst>
                  <a:path w="1794" h="2082">
                    <a:moveTo>
                      <a:pt x="0" y="0"/>
                    </a:moveTo>
                    <a:lnTo>
                      <a:pt x="912" y="72"/>
                    </a:lnTo>
                    <a:lnTo>
                      <a:pt x="911" y="80"/>
                    </a:lnTo>
                    <a:lnTo>
                      <a:pt x="909" y="103"/>
                    </a:lnTo>
                    <a:lnTo>
                      <a:pt x="907" y="138"/>
                    </a:lnTo>
                    <a:lnTo>
                      <a:pt x="904" y="185"/>
                    </a:lnTo>
                    <a:lnTo>
                      <a:pt x="903" y="242"/>
                    </a:lnTo>
                    <a:lnTo>
                      <a:pt x="903" y="307"/>
                    </a:lnTo>
                    <a:lnTo>
                      <a:pt x="904" y="342"/>
                    </a:lnTo>
                    <a:lnTo>
                      <a:pt x="907" y="378"/>
                    </a:lnTo>
                    <a:lnTo>
                      <a:pt x="909" y="416"/>
                    </a:lnTo>
                    <a:lnTo>
                      <a:pt x="912" y="454"/>
                    </a:lnTo>
                    <a:lnTo>
                      <a:pt x="916" y="494"/>
                    </a:lnTo>
                    <a:lnTo>
                      <a:pt x="920" y="534"/>
                    </a:lnTo>
                    <a:lnTo>
                      <a:pt x="926" y="575"/>
                    </a:lnTo>
                    <a:lnTo>
                      <a:pt x="932" y="616"/>
                    </a:lnTo>
                    <a:lnTo>
                      <a:pt x="941" y="657"/>
                    </a:lnTo>
                    <a:lnTo>
                      <a:pt x="950" y="698"/>
                    </a:lnTo>
                    <a:lnTo>
                      <a:pt x="960" y="738"/>
                    </a:lnTo>
                    <a:lnTo>
                      <a:pt x="973" y="778"/>
                    </a:lnTo>
                    <a:lnTo>
                      <a:pt x="986" y="817"/>
                    </a:lnTo>
                    <a:lnTo>
                      <a:pt x="1002" y="856"/>
                    </a:lnTo>
                    <a:lnTo>
                      <a:pt x="1018" y="893"/>
                    </a:lnTo>
                    <a:lnTo>
                      <a:pt x="1038" y="929"/>
                    </a:lnTo>
                    <a:lnTo>
                      <a:pt x="1057" y="963"/>
                    </a:lnTo>
                    <a:lnTo>
                      <a:pt x="1080" y="996"/>
                    </a:lnTo>
                    <a:lnTo>
                      <a:pt x="1104" y="1027"/>
                    </a:lnTo>
                    <a:lnTo>
                      <a:pt x="1131" y="1054"/>
                    </a:lnTo>
                    <a:lnTo>
                      <a:pt x="1157" y="1081"/>
                    </a:lnTo>
                    <a:lnTo>
                      <a:pt x="1185" y="1105"/>
                    </a:lnTo>
                    <a:lnTo>
                      <a:pt x="1214" y="1129"/>
                    </a:lnTo>
                    <a:lnTo>
                      <a:pt x="1242" y="1149"/>
                    </a:lnTo>
                    <a:lnTo>
                      <a:pt x="1270" y="1169"/>
                    </a:lnTo>
                    <a:lnTo>
                      <a:pt x="1299" y="1186"/>
                    </a:lnTo>
                    <a:lnTo>
                      <a:pt x="1328" y="1203"/>
                    </a:lnTo>
                    <a:lnTo>
                      <a:pt x="1356" y="1217"/>
                    </a:lnTo>
                    <a:lnTo>
                      <a:pt x="1384" y="1231"/>
                    </a:lnTo>
                    <a:lnTo>
                      <a:pt x="1412" y="1243"/>
                    </a:lnTo>
                    <a:lnTo>
                      <a:pt x="1439" y="1253"/>
                    </a:lnTo>
                    <a:lnTo>
                      <a:pt x="1466" y="1264"/>
                    </a:lnTo>
                    <a:lnTo>
                      <a:pt x="1492" y="1272"/>
                    </a:lnTo>
                    <a:lnTo>
                      <a:pt x="1518" y="1279"/>
                    </a:lnTo>
                    <a:lnTo>
                      <a:pt x="1544" y="1285"/>
                    </a:lnTo>
                    <a:lnTo>
                      <a:pt x="1569" y="1291"/>
                    </a:lnTo>
                    <a:lnTo>
                      <a:pt x="1591" y="1295"/>
                    </a:lnTo>
                    <a:lnTo>
                      <a:pt x="1614" y="1300"/>
                    </a:lnTo>
                    <a:lnTo>
                      <a:pt x="1636" y="1303"/>
                    </a:lnTo>
                    <a:lnTo>
                      <a:pt x="1656" y="1306"/>
                    </a:lnTo>
                    <a:lnTo>
                      <a:pt x="1693" y="1309"/>
                    </a:lnTo>
                    <a:lnTo>
                      <a:pt x="1726" y="1310"/>
                    </a:lnTo>
                    <a:lnTo>
                      <a:pt x="1771" y="1310"/>
                    </a:lnTo>
                    <a:lnTo>
                      <a:pt x="1787" y="1309"/>
                    </a:lnTo>
                    <a:lnTo>
                      <a:pt x="1789" y="1319"/>
                    </a:lnTo>
                    <a:lnTo>
                      <a:pt x="1791" y="1347"/>
                    </a:lnTo>
                    <a:lnTo>
                      <a:pt x="1793" y="1389"/>
                    </a:lnTo>
                    <a:lnTo>
                      <a:pt x="1794" y="1444"/>
                    </a:lnTo>
                    <a:lnTo>
                      <a:pt x="1794" y="1476"/>
                    </a:lnTo>
                    <a:lnTo>
                      <a:pt x="1793" y="1509"/>
                    </a:lnTo>
                    <a:lnTo>
                      <a:pt x="1790" y="1544"/>
                    </a:lnTo>
                    <a:lnTo>
                      <a:pt x="1786" y="1580"/>
                    </a:lnTo>
                    <a:lnTo>
                      <a:pt x="1782" y="1617"/>
                    </a:lnTo>
                    <a:lnTo>
                      <a:pt x="1776" y="1655"/>
                    </a:lnTo>
                    <a:lnTo>
                      <a:pt x="1769" y="1694"/>
                    </a:lnTo>
                    <a:lnTo>
                      <a:pt x="1760" y="1732"/>
                    </a:lnTo>
                    <a:lnTo>
                      <a:pt x="1748" y="1770"/>
                    </a:lnTo>
                    <a:lnTo>
                      <a:pt x="1735" y="1808"/>
                    </a:lnTo>
                    <a:lnTo>
                      <a:pt x="1719" y="1845"/>
                    </a:lnTo>
                    <a:lnTo>
                      <a:pt x="1701" y="1880"/>
                    </a:lnTo>
                    <a:lnTo>
                      <a:pt x="1681" y="1914"/>
                    </a:lnTo>
                    <a:lnTo>
                      <a:pt x="1657" y="1944"/>
                    </a:lnTo>
                    <a:lnTo>
                      <a:pt x="1632" y="1973"/>
                    </a:lnTo>
                    <a:lnTo>
                      <a:pt x="1603" y="2000"/>
                    </a:lnTo>
                    <a:lnTo>
                      <a:pt x="1570" y="2024"/>
                    </a:lnTo>
                    <a:lnTo>
                      <a:pt x="1534" y="2043"/>
                    </a:lnTo>
                    <a:lnTo>
                      <a:pt x="1494" y="2060"/>
                    </a:lnTo>
                    <a:lnTo>
                      <a:pt x="1452" y="2072"/>
                    </a:lnTo>
                    <a:lnTo>
                      <a:pt x="1404" y="2079"/>
                    </a:lnTo>
                    <a:lnTo>
                      <a:pt x="1354" y="2082"/>
                    </a:lnTo>
                    <a:lnTo>
                      <a:pt x="1299" y="2080"/>
                    </a:lnTo>
                    <a:lnTo>
                      <a:pt x="1240" y="2073"/>
                    </a:lnTo>
                    <a:lnTo>
                      <a:pt x="1179" y="2062"/>
                    </a:lnTo>
                    <a:lnTo>
                      <a:pt x="1121" y="2048"/>
                    </a:lnTo>
                    <a:lnTo>
                      <a:pt x="1067" y="2033"/>
                    </a:lnTo>
                    <a:lnTo>
                      <a:pt x="1013" y="2017"/>
                    </a:lnTo>
                    <a:lnTo>
                      <a:pt x="962" y="1997"/>
                    </a:lnTo>
                    <a:lnTo>
                      <a:pt x="914" y="1976"/>
                    </a:lnTo>
                    <a:lnTo>
                      <a:pt x="867" y="1954"/>
                    </a:lnTo>
                    <a:lnTo>
                      <a:pt x="823" y="1929"/>
                    </a:lnTo>
                    <a:lnTo>
                      <a:pt x="781" y="1903"/>
                    </a:lnTo>
                    <a:lnTo>
                      <a:pt x="740" y="1875"/>
                    </a:lnTo>
                    <a:lnTo>
                      <a:pt x="701" y="1847"/>
                    </a:lnTo>
                    <a:lnTo>
                      <a:pt x="665" y="1817"/>
                    </a:lnTo>
                    <a:lnTo>
                      <a:pt x="629" y="1785"/>
                    </a:lnTo>
                    <a:lnTo>
                      <a:pt x="596" y="1752"/>
                    </a:lnTo>
                    <a:lnTo>
                      <a:pt x="564" y="1718"/>
                    </a:lnTo>
                    <a:lnTo>
                      <a:pt x="533" y="1682"/>
                    </a:lnTo>
                    <a:lnTo>
                      <a:pt x="504" y="1646"/>
                    </a:lnTo>
                    <a:lnTo>
                      <a:pt x="476" y="1609"/>
                    </a:lnTo>
                    <a:lnTo>
                      <a:pt x="449" y="1570"/>
                    </a:lnTo>
                    <a:lnTo>
                      <a:pt x="423" y="1531"/>
                    </a:lnTo>
                    <a:lnTo>
                      <a:pt x="399" y="1491"/>
                    </a:lnTo>
                    <a:lnTo>
                      <a:pt x="376" y="1451"/>
                    </a:lnTo>
                    <a:lnTo>
                      <a:pt x="353" y="1410"/>
                    </a:lnTo>
                    <a:lnTo>
                      <a:pt x="332" y="1368"/>
                    </a:lnTo>
                    <a:lnTo>
                      <a:pt x="311" y="1325"/>
                    </a:lnTo>
                    <a:lnTo>
                      <a:pt x="291" y="1282"/>
                    </a:lnTo>
                    <a:lnTo>
                      <a:pt x="271" y="1239"/>
                    </a:lnTo>
                    <a:lnTo>
                      <a:pt x="253" y="1195"/>
                    </a:lnTo>
                    <a:lnTo>
                      <a:pt x="217" y="1107"/>
                    </a:lnTo>
                    <a:lnTo>
                      <a:pt x="183" y="1018"/>
                    </a:lnTo>
                    <a:lnTo>
                      <a:pt x="165" y="974"/>
                    </a:lnTo>
                    <a:lnTo>
                      <a:pt x="150" y="929"/>
                    </a:lnTo>
                    <a:lnTo>
                      <a:pt x="135" y="884"/>
                    </a:lnTo>
                    <a:lnTo>
                      <a:pt x="122" y="839"/>
                    </a:lnTo>
                    <a:lnTo>
                      <a:pt x="109" y="794"/>
                    </a:lnTo>
                    <a:lnTo>
                      <a:pt x="97" y="748"/>
                    </a:lnTo>
                    <a:lnTo>
                      <a:pt x="87" y="704"/>
                    </a:lnTo>
                    <a:lnTo>
                      <a:pt x="76" y="660"/>
                    </a:lnTo>
                    <a:lnTo>
                      <a:pt x="67" y="616"/>
                    </a:lnTo>
                    <a:lnTo>
                      <a:pt x="59" y="572"/>
                    </a:lnTo>
                    <a:lnTo>
                      <a:pt x="50" y="530"/>
                    </a:lnTo>
                    <a:lnTo>
                      <a:pt x="44" y="488"/>
                    </a:lnTo>
                    <a:lnTo>
                      <a:pt x="32" y="407"/>
                    </a:lnTo>
                    <a:lnTo>
                      <a:pt x="23" y="331"/>
                    </a:lnTo>
                    <a:lnTo>
                      <a:pt x="14" y="261"/>
                    </a:lnTo>
                    <a:lnTo>
                      <a:pt x="9" y="197"/>
                    </a:lnTo>
                    <a:lnTo>
                      <a:pt x="5" y="141"/>
                    </a:lnTo>
                    <a:lnTo>
                      <a:pt x="3" y="92"/>
                    </a:lnTo>
                    <a:lnTo>
                      <a:pt x="1" y="53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13"/>
              <p:cNvSpPr>
                <a:spLocks/>
              </p:cNvSpPr>
              <p:nvPr/>
            </p:nvSpPr>
            <p:spPr bwMode="auto">
              <a:xfrm>
                <a:off x="-1708150" y="3236912"/>
                <a:ext cx="166691" cy="173039"/>
              </a:xfrm>
              <a:custGeom>
                <a:avLst/>
                <a:gdLst/>
                <a:ahLst/>
                <a:cxnLst>
                  <a:cxn ang="0">
                    <a:pos x="255" y="36"/>
                  </a:cxn>
                  <a:cxn ang="0">
                    <a:pos x="296" y="84"/>
                  </a:cxn>
                  <a:cxn ang="0">
                    <a:pos x="347" y="137"/>
                  </a:cxn>
                  <a:cxn ang="0">
                    <a:pos x="419" y="200"/>
                  </a:cxn>
                  <a:cxn ang="0">
                    <a:pos x="463" y="236"/>
                  </a:cxn>
                  <a:cxn ang="0">
                    <a:pos x="511" y="271"/>
                  </a:cxn>
                  <a:cxn ang="0">
                    <a:pos x="565" y="308"/>
                  </a:cxn>
                  <a:cxn ang="0">
                    <a:pos x="625" y="344"/>
                  </a:cxn>
                  <a:cxn ang="0">
                    <a:pos x="689" y="379"/>
                  </a:cxn>
                  <a:cxn ang="0">
                    <a:pos x="758" y="413"/>
                  </a:cxn>
                  <a:cxn ang="0">
                    <a:pos x="832" y="444"/>
                  </a:cxn>
                  <a:cxn ang="0">
                    <a:pos x="912" y="473"/>
                  </a:cxn>
                  <a:cxn ang="0">
                    <a:pos x="992" y="499"/>
                  </a:cxn>
                  <a:cxn ang="0">
                    <a:pos x="1072" y="521"/>
                  </a:cxn>
                  <a:cxn ang="0">
                    <a:pos x="1148" y="541"/>
                  </a:cxn>
                  <a:cxn ang="0">
                    <a:pos x="1222" y="557"/>
                  </a:cxn>
                  <a:cxn ang="0">
                    <a:pos x="1358" y="583"/>
                  </a:cxn>
                  <a:cxn ang="0">
                    <a:pos x="1477" y="601"/>
                  </a:cxn>
                  <a:cxn ang="0">
                    <a:pos x="1576" y="611"/>
                  </a:cxn>
                  <a:cxn ang="0">
                    <a:pos x="1650" y="616"/>
                  </a:cxn>
                  <a:cxn ang="0">
                    <a:pos x="1698" y="618"/>
                  </a:cxn>
                  <a:cxn ang="0">
                    <a:pos x="1714" y="619"/>
                  </a:cxn>
                  <a:cxn ang="0">
                    <a:pos x="1711" y="639"/>
                  </a:cxn>
                  <a:cxn ang="0">
                    <a:pos x="1705" y="692"/>
                  </a:cxn>
                  <a:cxn ang="0">
                    <a:pos x="1697" y="776"/>
                  </a:cxn>
                  <a:cxn ang="0">
                    <a:pos x="1692" y="883"/>
                  </a:cxn>
                  <a:cxn ang="0">
                    <a:pos x="1692" y="1006"/>
                  </a:cxn>
                  <a:cxn ang="0">
                    <a:pos x="1694" y="1072"/>
                  </a:cxn>
                  <a:cxn ang="0">
                    <a:pos x="1699" y="1140"/>
                  </a:cxn>
                  <a:cxn ang="0">
                    <a:pos x="1706" y="1210"/>
                  </a:cxn>
                  <a:cxn ang="0">
                    <a:pos x="1717" y="1280"/>
                  </a:cxn>
                  <a:cxn ang="0">
                    <a:pos x="1732" y="1351"/>
                  </a:cxn>
                  <a:cxn ang="0">
                    <a:pos x="1751" y="1420"/>
                  </a:cxn>
                  <a:cxn ang="0">
                    <a:pos x="1820" y="1657"/>
                  </a:cxn>
                  <a:cxn ang="0">
                    <a:pos x="1865" y="1828"/>
                  </a:cxn>
                  <a:cxn ang="0">
                    <a:pos x="1889" y="1930"/>
                  </a:cxn>
                  <a:cxn ang="0">
                    <a:pos x="1897" y="1964"/>
                  </a:cxn>
                  <a:cxn ang="0">
                    <a:pos x="1858" y="1953"/>
                  </a:cxn>
                  <a:cxn ang="0">
                    <a:pos x="1754" y="1916"/>
                  </a:cxn>
                  <a:cxn ang="0">
                    <a:pos x="1681" y="1888"/>
                  </a:cxn>
                  <a:cxn ang="0">
                    <a:pos x="1599" y="1853"/>
                  </a:cxn>
                  <a:cxn ang="0">
                    <a:pos x="1507" y="1813"/>
                  </a:cxn>
                  <a:cxn ang="0">
                    <a:pos x="1409" y="1765"/>
                  </a:cxn>
                  <a:cxn ang="0">
                    <a:pos x="1305" y="1710"/>
                  </a:cxn>
                  <a:cxn ang="0">
                    <a:pos x="1200" y="1648"/>
                  </a:cxn>
                  <a:cxn ang="0">
                    <a:pos x="1094" y="1580"/>
                  </a:cxn>
                  <a:cxn ang="0">
                    <a:pos x="988" y="1504"/>
                  </a:cxn>
                  <a:cxn ang="0">
                    <a:pos x="887" y="1422"/>
                  </a:cxn>
                  <a:cxn ang="0">
                    <a:pos x="790" y="1331"/>
                  </a:cxn>
                  <a:cxn ang="0">
                    <a:pos x="700" y="1233"/>
                  </a:cxn>
                  <a:cxn ang="0">
                    <a:pos x="620" y="1128"/>
                  </a:cxn>
                  <a:cxn ang="0">
                    <a:pos x="547" y="1020"/>
                  </a:cxn>
                  <a:cxn ang="0">
                    <a:pos x="478" y="913"/>
                  </a:cxn>
                  <a:cxn ang="0">
                    <a:pos x="414" y="808"/>
                  </a:cxn>
                  <a:cxn ang="0">
                    <a:pos x="354" y="707"/>
                  </a:cxn>
                  <a:cxn ang="0">
                    <a:pos x="248" y="515"/>
                  </a:cxn>
                  <a:cxn ang="0">
                    <a:pos x="159" y="346"/>
                  </a:cxn>
                  <a:cxn ang="0">
                    <a:pos x="90" y="204"/>
                  </a:cxn>
                  <a:cxn ang="0">
                    <a:pos x="40" y="95"/>
                  </a:cxn>
                  <a:cxn ang="0">
                    <a:pos x="10" y="25"/>
                  </a:cxn>
                  <a:cxn ang="0">
                    <a:pos x="0" y="0"/>
                  </a:cxn>
                </a:cxnLst>
                <a:rect l="0" t="0" r="r" b="b"/>
                <a:pathLst>
                  <a:path w="1897" h="1964">
                    <a:moveTo>
                      <a:pt x="0" y="0"/>
                    </a:moveTo>
                    <a:lnTo>
                      <a:pt x="255" y="36"/>
                    </a:lnTo>
                    <a:lnTo>
                      <a:pt x="265" y="49"/>
                    </a:lnTo>
                    <a:lnTo>
                      <a:pt x="296" y="84"/>
                    </a:lnTo>
                    <a:lnTo>
                      <a:pt x="319" y="109"/>
                    </a:lnTo>
                    <a:lnTo>
                      <a:pt x="347" y="137"/>
                    </a:lnTo>
                    <a:lnTo>
                      <a:pt x="381" y="167"/>
                    </a:lnTo>
                    <a:lnTo>
                      <a:pt x="419" y="200"/>
                    </a:lnTo>
                    <a:lnTo>
                      <a:pt x="440" y="217"/>
                    </a:lnTo>
                    <a:lnTo>
                      <a:pt x="463" y="236"/>
                    </a:lnTo>
                    <a:lnTo>
                      <a:pt x="486" y="253"/>
                    </a:lnTo>
                    <a:lnTo>
                      <a:pt x="511" y="271"/>
                    </a:lnTo>
                    <a:lnTo>
                      <a:pt x="538" y="289"/>
                    </a:lnTo>
                    <a:lnTo>
                      <a:pt x="565" y="308"/>
                    </a:lnTo>
                    <a:lnTo>
                      <a:pt x="594" y="326"/>
                    </a:lnTo>
                    <a:lnTo>
                      <a:pt x="625" y="344"/>
                    </a:lnTo>
                    <a:lnTo>
                      <a:pt x="656" y="362"/>
                    </a:lnTo>
                    <a:lnTo>
                      <a:pt x="689" y="379"/>
                    </a:lnTo>
                    <a:lnTo>
                      <a:pt x="722" y="397"/>
                    </a:lnTo>
                    <a:lnTo>
                      <a:pt x="758" y="413"/>
                    </a:lnTo>
                    <a:lnTo>
                      <a:pt x="794" y="430"/>
                    </a:lnTo>
                    <a:lnTo>
                      <a:pt x="832" y="444"/>
                    </a:lnTo>
                    <a:lnTo>
                      <a:pt x="872" y="459"/>
                    </a:lnTo>
                    <a:lnTo>
                      <a:pt x="912" y="473"/>
                    </a:lnTo>
                    <a:lnTo>
                      <a:pt x="952" y="486"/>
                    </a:lnTo>
                    <a:lnTo>
                      <a:pt x="992" y="499"/>
                    </a:lnTo>
                    <a:lnTo>
                      <a:pt x="1033" y="511"/>
                    </a:lnTo>
                    <a:lnTo>
                      <a:pt x="1072" y="521"/>
                    </a:lnTo>
                    <a:lnTo>
                      <a:pt x="1110" y="532"/>
                    </a:lnTo>
                    <a:lnTo>
                      <a:pt x="1148" y="541"/>
                    </a:lnTo>
                    <a:lnTo>
                      <a:pt x="1186" y="549"/>
                    </a:lnTo>
                    <a:lnTo>
                      <a:pt x="1222" y="557"/>
                    </a:lnTo>
                    <a:lnTo>
                      <a:pt x="1292" y="572"/>
                    </a:lnTo>
                    <a:lnTo>
                      <a:pt x="1358" y="583"/>
                    </a:lnTo>
                    <a:lnTo>
                      <a:pt x="1420" y="593"/>
                    </a:lnTo>
                    <a:lnTo>
                      <a:pt x="1477" y="601"/>
                    </a:lnTo>
                    <a:lnTo>
                      <a:pt x="1530" y="607"/>
                    </a:lnTo>
                    <a:lnTo>
                      <a:pt x="1576" y="611"/>
                    </a:lnTo>
                    <a:lnTo>
                      <a:pt x="1616" y="614"/>
                    </a:lnTo>
                    <a:lnTo>
                      <a:pt x="1650" y="616"/>
                    </a:lnTo>
                    <a:lnTo>
                      <a:pt x="1677" y="618"/>
                    </a:lnTo>
                    <a:lnTo>
                      <a:pt x="1698" y="618"/>
                    </a:lnTo>
                    <a:lnTo>
                      <a:pt x="1710" y="619"/>
                    </a:lnTo>
                    <a:lnTo>
                      <a:pt x="1714" y="619"/>
                    </a:lnTo>
                    <a:lnTo>
                      <a:pt x="1713" y="624"/>
                    </a:lnTo>
                    <a:lnTo>
                      <a:pt x="1711" y="639"/>
                    </a:lnTo>
                    <a:lnTo>
                      <a:pt x="1708" y="661"/>
                    </a:lnTo>
                    <a:lnTo>
                      <a:pt x="1705" y="692"/>
                    </a:lnTo>
                    <a:lnTo>
                      <a:pt x="1701" y="731"/>
                    </a:lnTo>
                    <a:lnTo>
                      <a:pt x="1697" y="776"/>
                    </a:lnTo>
                    <a:lnTo>
                      <a:pt x="1694" y="827"/>
                    </a:lnTo>
                    <a:lnTo>
                      <a:pt x="1692" y="883"/>
                    </a:lnTo>
                    <a:lnTo>
                      <a:pt x="1691" y="943"/>
                    </a:lnTo>
                    <a:lnTo>
                      <a:pt x="1692" y="1006"/>
                    </a:lnTo>
                    <a:lnTo>
                      <a:pt x="1692" y="1039"/>
                    </a:lnTo>
                    <a:lnTo>
                      <a:pt x="1694" y="1072"/>
                    </a:lnTo>
                    <a:lnTo>
                      <a:pt x="1696" y="1106"/>
                    </a:lnTo>
                    <a:lnTo>
                      <a:pt x="1699" y="1140"/>
                    </a:lnTo>
                    <a:lnTo>
                      <a:pt x="1702" y="1175"/>
                    </a:lnTo>
                    <a:lnTo>
                      <a:pt x="1706" y="1210"/>
                    </a:lnTo>
                    <a:lnTo>
                      <a:pt x="1711" y="1245"/>
                    </a:lnTo>
                    <a:lnTo>
                      <a:pt x="1717" y="1280"/>
                    </a:lnTo>
                    <a:lnTo>
                      <a:pt x="1725" y="1315"/>
                    </a:lnTo>
                    <a:lnTo>
                      <a:pt x="1732" y="1351"/>
                    </a:lnTo>
                    <a:lnTo>
                      <a:pt x="1741" y="1385"/>
                    </a:lnTo>
                    <a:lnTo>
                      <a:pt x="1751" y="1420"/>
                    </a:lnTo>
                    <a:lnTo>
                      <a:pt x="1789" y="1547"/>
                    </a:lnTo>
                    <a:lnTo>
                      <a:pt x="1820" y="1657"/>
                    </a:lnTo>
                    <a:lnTo>
                      <a:pt x="1844" y="1752"/>
                    </a:lnTo>
                    <a:lnTo>
                      <a:pt x="1865" y="1828"/>
                    </a:lnTo>
                    <a:lnTo>
                      <a:pt x="1880" y="1888"/>
                    </a:lnTo>
                    <a:lnTo>
                      <a:pt x="1889" y="1930"/>
                    </a:lnTo>
                    <a:lnTo>
                      <a:pt x="1895" y="1956"/>
                    </a:lnTo>
                    <a:lnTo>
                      <a:pt x="1897" y="1964"/>
                    </a:lnTo>
                    <a:lnTo>
                      <a:pt x="1887" y="1961"/>
                    </a:lnTo>
                    <a:lnTo>
                      <a:pt x="1858" y="1953"/>
                    </a:lnTo>
                    <a:lnTo>
                      <a:pt x="1814" y="1938"/>
                    </a:lnTo>
                    <a:lnTo>
                      <a:pt x="1754" y="1916"/>
                    </a:lnTo>
                    <a:lnTo>
                      <a:pt x="1718" y="1904"/>
                    </a:lnTo>
                    <a:lnTo>
                      <a:pt x="1681" y="1888"/>
                    </a:lnTo>
                    <a:lnTo>
                      <a:pt x="1641" y="1872"/>
                    </a:lnTo>
                    <a:lnTo>
                      <a:pt x="1599" y="1853"/>
                    </a:lnTo>
                    <a:lnTo>
                      <a:pt x="1553" y="1834"/>
                    </a:lnTo>
                    <a:lnTo>
                      <a:pt x="1507" y="1813"/>
                    </a:lnTo>
                    <a:lnTo>
                      <a:pt x="1458" y="1789"/>
                    </a:lnTo>
                    <a:lnTo>
                      <a:pt x="1409" y="1765"/>
                    </a:lnTo>
                    <a:lnTo>
                      <a:pt x="1358" y="1739"/>
                    </a:lnTo>
                    <a:lnTo>
                      <a:pt x="1305" y="1710"/>
                    </a:lnTo>
                    <a:lnTo>
                      <a:pt x="1253" y="1680"/>
                    </a:lnTo>
                    <a:lnTo>
                      <a:pt x="1200" y="1648"/>
                    </a:lnTo>
                    <a:lnTo>
                      <a:pt x="1146" y="1615"/>
                    </a:lnTo>
                    <a:lnTo>
                      <a:pt x="1094" y="1580"/>
                    </a:lnTo>
                    <a:lnTo>
                      <a:pt x="1041" y="1543"/>
                    </a:lnTo>
                    <a:lnTo>
                      <a:pt x="988" y="1504"/>
                    </a:lnTo>
                    <a:lnTo>
                      <a:pt x="937" y="1464"/>
                    </a:lnTo>
                    <a:lnTo>
                      <a:pt x="887" y="1422"/>
                    </a:lnTo>
                    <a:lnTo>
                      <a:pt x="838" y="1377"/>
                    </a:lnTo>
                    <a:lnTo>
                      <a:pt x="790" y="1331"/>
                    </a:lnTo>
                    <a:lnTo>
                      <a:pt x="744" y="1284"/>
                    </a:lnTo>
                    <a:lnTo>
                      <a:pt x="700" y="1233"/>
                    </a:lnTo>
                    <a:lnTo>
                      <a:pt x="659" y="1182"/>
                    </a:lnTo>
                    <a:lnTo>
                      <a:pt x="620" y="1128"/>
                    </a:lnTo>
                    <a:lnTo>
                      <a:pt x="582" y="1073"/>
                    </a:lnTo>
                    <a:lnTo>
                      <a:pt x="547" y="1020"/>
                    </a:lnTo>
                    <a:lnTo>
                      <a:pt x="512" y="966"/>
                    </a:lnTo>
                    <a:lnTo>
                      <a:pt x="478" y="913"/>
                    </a:lnTo>
                    <a:lnTo>
                      <a:pt x="445" y="860"/>
                    </a:lnTo>
                    <a:lnTo>
                      <a:pt x="414" y="808"/>
                    </a:lnTo>
                    <a:lnTo>
                      <a:pt x="383" y="757"/>
                    </a:lnTo>
                    <a:lnTo>
                      <a:pt x="354" y="707"/>
                    </a:lnTo>
                    <a:lnTo>
                      <a:pt x="298" y="609"/>
                    </a:lnTo>
                    <a:lnTo>
                      <a:pt x="248" y="515"/>
                    </a:lnTo>
                    <a:lnTo>
                      <a:pt x="201" y="428"/>
                    </a:lnTo>
                    <a:lnTo>
                      <a:pt x="159" y="346"/>
                    </a:lnTo>
                    <a:lnTo>
                      <a:pt x="122" y="271"/>
                    </a:lnTo>
                    <a:lnTo>
                      <a:pt x="90" y="204"/>
                    </a:lnTo>
                    <a:lnTo>
                      <a:pt x="63" y="144"/>
                    </a:lnTo>
                    <a:lnTo>
                      <a:pt x="40" y="95"/>
                    </a:lnTo>
                    <a:lnTo>
                      <a:pt x="23" y="55"/>
                    </a:lnTo>
                    <a:lnTo>
                      <a:pt x="10" y="25"/>
                    </a:lnTo>
                    <a:lnTo>
                      <a:pt x="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Rectangle 14"/>
              <p:cNvSpPr>
                <a:spLocks noChangeArrowheads="1"/>
              </p:cNvSpPr>
              <p:nvPr/>
            </p:nvSpPr>
            <p:spPr bwMode="auto">
              <a:xfrm>
                <a:off x="-322264" y="3673473"/>
                <a:ext cx="71438" cy="2667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15"/>
              <p:cNvSpPr>
                <a:spLocks noEditPoints="1"/>
              </p:cNvSpPr>
              <p:nvPr/>
            </p:nvSpPr>
            <p:spPr bwMode="auto">
              <a:xfrm>
                <a:off x="-1085848" y="3427412"/>
                <a:ext cx="722310" cy="474662"/>
              </a:xfrm>
              <a:custGeom>
                <a:avLst/>
                <a:gdLst/>
                <a:ahLst/>
                <a:cxnLst>
                  <a:cxn ang="0">
                    <a:pos x="3075" y="1468"/>
                  </a:cxn>
                  <a:cxn ang="0">
                    <a:pos x="2973" y="1747"/>
                  </a:cxn>
                  <a:cxn ang="0">
                    <a:pos x="2863" y="1952"/>
                  </a:cxn>
                  <a:cxn ang="0">
                    <a:pos x="2710" y="2160"/>
                  </a:cxn>
                  <a:cxn ang="0">
                    <a:pos x="2511" y="2339"/>
                  </a:cxn>
                  <a:cxn ang="0">
                    <a:pos x="2320" y="2462"/>
                  </a:cxn>
                  <a:cxn ang="0">
                    <a:pos x="2154" y="2534"/>
                  </a:cxn>
                  <a:cxn ang="0">
                    <a:pos x="2007" y="2573"/>
                  </a:cxn>
                  <a:cxn ang="0">
                    <a:pos x="1958" y="2695"/>
                  </a:cxn>
                  <a:cxn ang="0">
                    <a:pos x="2096" y="3022"/>
                  </a:cxn>
                  <a:cxn ang="0">
                    <a:pos x="2290" y="3365"/>
                  </a:cxn>
                  <a:cxn ang="0">
                    <a:pos x="2554" y="3671"/>
                  </a:cxn>
                  <a:cxn ang="0">
                    <a:pos x="2881" y="3846"/>
                  </a:cxn>
                  <a:cxn ang="0">
                    <a:pos x="3448" y="3881"/>
                  </a:cxn>
                  <a:cxn ang="0">
                    <a:pos x="4430" y="3888"/>
                  </a:cxn>
                  <a:cxn ang="0">
                    <a:pos x="6438" y="3871"/>
                  </a:cxn>
                  <a:cxn ang="0">
                    <a:pos x="7321" y="3383"/>
                  </a:cxn>
                  <a:cxn ang="0">
                    <a:pos x="3362" y="4776"/>
                  </a:cxn>
                  <a:cxn ang="0">
                    <a:pos x="3091" y="4729"/>
                  </a:cxn>
                  <a:cxn ang="0">
                    <a:pos x="2684" y="4621"/>
                  </a:cxn>
                  <a:cxn ang="0">
                    <a:pos x="2225" y="4427"/>
                  </a:cxn>
                  <a:cxn ang="0">
                    <a:pos x="1818" y="4129"/>
                  </a:cxn>
                  <a:cxn ang="0">
                    <a:pos x="1562" y="3707"/>
                  </a:cxn>
                  <a:cxn ang="0">
                    <a:pos x="1416" y="3301"/>
                  </a:cxn>
                  <a:cxn ang="0">
                    <a:pos x="1307" y="2948"/>
                  </a:cxn>
                  <a:cxn ang="0">
                    <a:pos x="1233" y="2622"/>
                  </a:cxn>
                  <a:cxn ang="0">
                    <a:pos x="1128" y="2549"/>
                  </a:cxn>
                  <a:cxn ang="0">
                    <a:pos x="837" y="2426"/>
                  </a:cxn>
                  <a:cxn ang="0">
                    <a:pos x="528" y="2253"/>
                  </a:cxn>
                  <a:cxn ang="0">
                    <a:pos x="246" y="2019"/>
                  </a:cxn>
                  <a:cxn ang="0">
                    <a:pos x="73" y="1727"/>
                  </a:cxn>
                  <a:cxn ang="0">
                    <a:pos x="20" y="1406"/>
                  </a:cxn>
                  <a:cxn ang="0">
                    <a:pos x="2" y="1107"/>
                  </a:cxn>
                  <a:cxn ang="0">
                    <a:pos x="10" y="690"/>
                  </a:cxn>
                  <a:cxn ang="0">
                    <a:pos x="1647" y="909"/>
                  </a:cxn>
                  <a:cxn ang="0">
                    <a:pos x="1814" y="935"/>
                  </a:cxn>
                  <a:cxn ang="0">
                    <a:pos x="1962" y="1006"/>
                  </a:cxn>
                  <a:cxn ang="0">
                    <a:pos x="2083" y="1115"/>
                  </a:cxn>
                  <a:cxn ang="0">
                    <a:pos x="2167" y="1254"/>
                  </a:cxn>
                  <a:cxn ang="0">
                    <a:pos x="2209" y="1416"/>
                  </a:cxn>
                  <a:cxn ang="0">
                    <a:pos x="2200" y="1587"/>
                  </a:cxn>
                  <a:cxn ang="0">
                    <a:pos x="2144" y="1742"/>
                  </a:cxn>
                  <a:cxn ang="0">
                    <a:pos x="2047" y="1872"/>
                  </a:cxn>
                  <a:cxn ang="0">
                    <a:pos x="1915" y="1969"/>
                  </a:cxn>
                  <a:cxn ang="0">
                    <a:pos x="1760" y="2026"/>
                  </a:cxn>
                  <a:cxn ang="0">
                    <a:pos x="1589" y="2034"/>
                  </a:cxn>
                  <a:cxn ang="0">
                    <a:pos x="1427" y="1993"/>
                  </a:cxn>
                  <a:cxn ang="0">
                    <a:pos x="1287" y="1909"/>
                  </a:cxn>
                  <a:cxn ang="0">
                    <a:pos x="1178" y="1788"/>
                  </a:cxn>
                  <a:cxn ang="0">
                    <a:pos x="1107" y="1641"/>
                  </a:cxn>
                  <a:cxn ang="0">
                    <a:pos x="1081" y="1473"/>
                  </a:cxn>
                  <a:cxn ang="0">
                    <a:pos x="1107" y="1306"/>
                  </a:cxn>
                  <a:cxn ang="0">
                    <a:pos x="1178" y="1159"/>
                  </a:cxn>
                  <a:cxn ang="0">
                    <a:pos x="1287" y="1039"/>
                  </a:cxn>
                  <a:cxn ang="0">
                    <a:pos x="1427" y="954"/>
                  </a:cxn>
                  <a:cxn ang="0">
                    <a:pos x="1589" y="912"/>
                  </a:cxn>
                </a:cxnLst>
                <a:rect l="0" t="0" r="r" b="b"/>
                <a:pathLst>
                  <a:path w="8195" h="5385">
                    <a:moveTo>
                      <a:pt x="23" y="546"/>
                    </a:moveTo>
                    <a:lnTo>
                      <a:pt x="3088" y="0"/>
                    </a:lnTo>
                    <a:lnTo>
                      <a:pt x="3088" y="1418"/>
                    </a:lnTo>
                    <a:lnTo>
                      <a:pt x="3086" y="1424"/>
                    </a:lnTo>
                    <a:lnTo>
                      <a:pt x="3081" y="1441"/>
                    </a:lnTo>
                    <a:lnTo>
                      <a:pt x="3075" y="1468"/>
                    </a:lnTo>
                    <a:lnTo>
                      <a:pt x="3065" y="1504"/>
                    </a:lnTo>
                    <a:lnTo>
                      <a:pt x="3050" y="1547"/>
                    </a:lnTo>
                    <a:lnTo>
                      <a:pt x="3034" y="1598"/>
                    </a:lnTo>
                    <a:lnTo>
                      <a:pt x="3012" y="1653"/>
                    </a:lnTo>
                    <a:lnTo>
                      <a:pt x="2987" y="1714"/>
                    </a:lnTo>
                    <a:lnTo>
                      <a:pt x="2973" y="1747"/>
                    </a:lnTo>
                    <a:lnTo>
                      <a:pt x="2957" y="1780"/>
                    </a:lnTo>
                    <a:lnTo>
                      <a:pt x="2941" y="1813"/>
                    </a:lnTo>
                    <a:lnTo>
                      <a:pt x="2923" y="1847"/>
                    </a:lnTo>
                    <a:lnTo>
                      <a:pt x="2905" y="1882"/>
                    </a:lnTo>
                    <a:lnTo>
                      <a:pt x="2885" y="1917"/>
                    </a:lnTo>
                    <a:lnTo>
                      <a:pt x="2863" y="1952"/>
                    </a:lnTo>
                    <a:lnTo>
                      <a:pt x="2841" y="1987"/>
                    </a:lnTo>
                    <a:lnTo>
                      <a:pt x="2817" y="2022"/>
                    </a:lnTo>
                    <a:lnTo>
                      <a:pt x="2792" y="2057"/>
                    </a:lnTo>
                    <a:lnTo>
                      <a:pt x="2765" y="2092"/>
                    </a:lnTo>
                    <a:lnTo>
                      <a:pt x="2739" y="2126"/>
                    </a:lnTo>
                    <a:lnTo>
                      <a:pt x="2710" y="2160"/>
                    </a:lnTo>
                    <a:lnTo>
                      <a:pt x="2679" y="2192"/>
                    </a:lnTo>
                    <a:lnTo>
                      <a:pt x="2647" y="2225"/>
                    </a:lnTo>
                    <a:lnTo>
                      <a:pt x="2614" y="2256"/>
                    </a:lnTo>
                    <a:lnTo>
                      <a:pt x="2579" y="2286"/>
                    </a:lnTo>
                    <a:lnTo>
                      <a:pt x="2545" y="2313"/>
                    </a:lnTo>
                    <a:lnTo>
                      <a:pt x="2511" y="2339"/>
                    </a:lnTo>
                    <a:lnTo>
                      <a:pt x="2478" y="2364"/>
                    </a:lnTo>
                    <a:lnTo>
                      <a:pt x="2446" y="2387"/>
                    </a:lnTo>
                    <a:lnTo>
                      <a:pt x="2413" y="2407"/>
                    </a:lnTo>
                    <a:lnTo>
                      <a:pt x="2382" y="2427"/>
                    </a:lnTo>
                    <a:lnTo>
                      <a:pt x="2351" y="2445"/>
                    </a:lnTo>
                    <a:lnTo>
                      <a:pt x="2320" y="2462"/>
                    </a:lnTo>
                    <a:lnTo>
                      <a:pt x="2290" y="2477"/>
                    </a:lnTo>
                    <a:lnTo>
                      <a:pt x="2261" y="2491"/>
                    </a:lnTo>
                    <a:lnTo>
                      <a:pt x="2233" y="2503"/>
                    </a:lnTo>
                    <a:lnTo>
                      <a:pt x="2207" y="2514"/>
                    </a:lnTo>
                    <a:lnTo>
                      <a:pt x="2180" y="2525"/>
                    </a:lnTo>
                    <a:lnTo>
                      <a:pt x="2154" y="2534"/>
                    </a:lnTo>
                    <a:lnTo>
                      <a:pt x="2130" y="2542"/>
                    </a:lnTo>
                    <a:lnTo>
                      <a:pt x="2106" y="2549"/>
                    </a:lnTo>
                    <a:lnTo>
                      <a:pt x="2084" y="2556"/>
                    </a:lnTo>
                    <a:lnTo>
                      <a:pt x="2063" y="2562"/>
                    </a:lnTo>
                    <a:lnTo>
                      <a:pt x="2043" y="2566"/>
                    </a:lnTo>
                    <a:lnTo>
                      <a:pt x="2007" y="2573"/>
                    </a:lnTo>
                    <a:lnTo>
                      <a:pt x="1977" y="2578"/>
                    </a:lnTo>
                    <a:lnTo>
                      <a:pt x="1935" y="2582"/>
                    </a:lnTo>
                    <a:lnTo>
                      <a:pt x="1921" y="2583"/>
                    </a:lnTo>
                    <a:lnTo>
                      <a:pt x="1925" y="2597"/>
                    </a:lnTo>
                    <a:lnTo>
                      <a:pt x="1937" y="2635"/>
                    </a:lnTo>
                    <a:lnTo>
                      <a:pt x="1958" y="2695"/>
                    </a:lnTo>
                    <a:lnTo>
                      <a:pt x="1988" y="2772"/>
                    </a:lnTo>
                    <a:lnTo>
                      <a:pt x="2005" y="2816"/>
                    </a:lnTo>
                    <a:lnTo>
                      <a:pt x="2025" y="2864"/>
                    </a:lnTo>
                    <a:lnTo>
                      <a:pt x="2047" y="2914"/>
                    </a:lnTo>
                    <a:lnTo>
                      <a:pt x="2070" y="2967"/>
                    </a:lnTo>
                    <a:lnTo>
                      <a:pt x="2096" y="3022"/>
                    </a:lnTo>
                    <a:lnTo>
                      <a:pt x="2123" y="3078"/>
                    </a:lnTo>
                    <a:lnTo>
                      <a:pt x="2153" y="3134"/>
                    </a:lnTo>
                    <a:lnTo>
                      <a:pt x="2185" y="3192"/>
                    </a:lnTo>
                    <a:lnTo>
                      <a:pt x="2218" y="3251"/>
                    </a:lnTo>
                    <a:lnTo>
                      <a:pt x="2253" y="3309"/>
                    </a:lnTo>
                    <a:lnTo>
                      <a:pt x="2290" y="3365"/>
                    </a:lnTo>
                    <a:lnTo>
                      <a:pt x="2330" y="3422"/>
                    </a:lnTo>
                    <a:lnTo>
                      <a:pt x="2371" y="3476"/>
                    </a:lnTo>
                    <a:lnTo>
                      <a:pt x="2413" y="3529"/>
                    </a:lnTo>
                    <a:lnTo>
                      <a:pt x="2459" y="3579"/>
                    </a:lnTo>
                    <a:lnTo>
                      <a:pt x="2505" y="3627"/>
                    </a:lnTo>
                    <a:lnTo>
                      <a:pt x="2554" y="3671"/>
                    </a:lnTo>
                    <a:lnTo>
                      <a:pt x="2603" y="3712"/>
                    </a:lnTo>
                    <a:lnTo>
                      <a:pt x="2656" y="3748"/>
                    </a:lnTo>
                    <a:lnTo>
                      <a:pt x="2710" y="3781"/>
                    </a:lnTo>
                    <a:lnTo>
                      <a:pt x="2764" y="3808"/>
                    </a:lnTo>
                    <a:lnTo>
                      <a:pt x="2822" y="3830"/>
                    </a:lnTo>
                    <a:lnTo>
                      <a:pt x="2881" y="3846"/>
                    </a:lnTo>
                    <a:lnTo>
                      <a:pt x="2942" y="3857"/>
                    </a:lnTo>
                    <a:lnTo>
                      <a:pt x="3012" y="3863"/>
                    </a:lnTo>
                    <a:lnTo>
                      <a:pt x="3099" y="3869"/>
                    </a:lnTo>
                    <a:lnTo>
                      <a:pt x="3201" y="3873"/>
                    </a:lnTo>
                    <a:lnTo>
                      <a:pt x="3318" y="3877"/>
                    </a:lnTo>
                    <a:lnTo>
                      <a:pt x="3448" y="3881"/>
                    </a:lnTo>
                    <a:lnTo>
                      <a:pt x="3589" y="3883"/>
                    </a:lnTo>
                    <a:lnTo>
                      <a:pt x="3741" y="3885"/>
                    </a:lnTo>
                    <a:lnTo>
                      <a:pt x="3902" y="3887"/>
                    </a:lnTo>
                    <a:lnTo>
                      <a:pt x="4072" y="3888"/>
                    </a:lnTo>
                    <a:lnTo>
                      <a:pt x="4248" y="3888"/>
                    </a:lnTo>
                    <a:lnTo>
                      <a:pt x="4430" y="3888"/>
                    </a:lnTo>
                    <a:lnTo>
                      <a:pt x="4616" y="3888"/>
                    </a:lnTo>
                    <a:lnTo>
                      <a:pt x="4995" y="3886"/>
                    </a:lnTo>
                    <a:lnTo>
                      <a:pt x="5377" y="3883"/>
                    </a:lnTo>
                    <a:lnTo>
                      <a:pt x="5752" y="3880"/>
                    </a:lnTo>
                    <a:lnTo>
                      <a:pt x="6108" y="3875"/>
                    </a:lnTo>
                    <a:lnTo>
                      <a:pt x="6438" y="3871"/>
                    </a:lnTo>
                    <a:lnTo>
                      <a:pt x="6729" y="3867"/>
                    </a:lnTo>
                    <a:lnTo>
                      <a:pt x="6973" y="3863"/>
                    </a:lnTo>
                    <a:lnTo>
                      <a:pt x="7160" y="3860"/>
                    </a:lnTo>
                    <a:lnTo>
                      <a:pt x="7280" y="3858"/>
                    </a:lnTo>
                    <a:lnTo>
                      <a:pt x="7321" y="3857"/>
                    </a:lnTo>
                    <a:lnTo>
                      <a:pt x="7321" y="3383"/>
                    </a:lnTo>
                    <a:lnTo>
                      <a:pt x="8195" y="3383"/>
                    </a:lnTo>
                    <a:lnTo>
                      <a:pt x="8195" y="5385"/>
                    </a:lnTo>
                    <a:lnTo>
                      <a:pt x="7501" y="5385"/>
                    </a:lnTo>
                    <a:lnTo>
                      <a:pt x="7337" y="4779"/>
                    </a:lnTo>
                    <a:lnTo>
                      <a:pt x="3379" y="4779"/>
                    </a:lnTo>
                    <a:lnTo>
                      <a:pt x="3362" y="4776"/>
                    </a:lnTo>
                    <a:lnTo>
                      <a:pt x="3316" y="4770"/>
                    </a:lnTo>
                    <a:lnTo>
                      <a:pt x="3282" y="4765"/>
                    </a:lnTo>
                    <a:lnTo>
                      <a:pt x="3242" y="4758"/>
                    </a:lnTo>
                    <a:lnTo>
                      <a:pt x="3197" y="4751"/>
                    </a:lnTo>
                    <a:lnTo>
                      <a:pt x="3145" y="4740"/>
                    </a:lnTo>
                    <a:lnTo>
                      <a:pt x="3091" y="4729"/>
                    </a:lnTo>
                    <a:lnTo>
                      <a:pt x="3031" y="4717"/>
                    </a:lnTo>
                    <a:lnTo>
                      <a:pt x="2967" y="4701"/>
                    </a:lnTo>
                    <a:lnTo>
                      <a:pt x="2900" y="4685"/>
                    </a:lnTo>
                    <a:lnTo>
                      <a:pt x="2830" y="4665"/>
                    </a:lnTo>
                    <a:lnTo>
                      <a:pt x="2758" y="4645"/>
                    </a:lnTo>
                    <a:lnTo>
                      <a:pt x="2684" y="4621"/>
                    </a:lnTo>
                    <a:lnTo>
                      <a:pt x="2608" y="4595"/>
                    </a:lnTo>
                    <a:lnTo>
                      <a:pt x="2532" y="4566"/>
                    </a:lnTo>
                    <a:lnTo>
                      <a:pt x="2454" y="4535"/>
                    </a:lnTo>
                    <a:lnTo>
                      <a:pt x="2378" y="4502"/>
                    </a:lnTo>
                    <a:lnTo>
                      <a:pt x="2302" y="4466"/>
                    </a:lnTo>
                    <a:lnTo>
                      <a:pt x="2225" y="4427"/>
                    </a:lnTo>
                    <a:lnTo>
                      <a:pt x="2152" y="4385"/>
                    </a:lnTo>
                    <a:lnTo>
                      <a:pt x="2080" y="4341"/>
                    </a:lnTo>
                    <a:lnTo>
                      <a:pt x="2009" y="4292"/>
                    </a:lnTo>
                    <a:lnTo>
                      <a:pt x="1942" y="4241"/>
                    </a:lnTo>
                    <a:lnTo>
                      <a:pt x="1878" y="4186"/>
                    </a:lnTo>
                    <a:lnTo>
                      <a:pt x="1818" y="4129"/>
                    </a:lnTo>
                    <a:lnTo>
                      <a:pt x="1763" y="4067"/>
                    </a:lnTo>
                    <a:lnTo>
                      <a:pt x="1712" y="4002"/>
                    </a:lnTo>
                    <a:lnTo>
                      <a:pt x="1665" y="3933"/>
                    </a:lnTo>
                    <a:lnTo>
                      <a:pt x="1626" y="3861"/>
                    </a:lnTo>
                    <a:lnTo>
                      <a:pt x="1592" y="3783"/>
                    </a:lnTo>
                    <a:lnTo>
                      <a:pt x="1562" y="3707"/>
                    </a:lnTo>
                    <a:lnTo>
                      <a:pt x="1533" y="3632"/>
                    </a:lnTo>
                    <a:lnTo>
                      <a:pt x="1506" y="3561"/>
                    </a:lnTo>
                    <a:lnTo>
                      <a:pt x="1482" y="3492"/>
                    </a:lnTo>
                    <a:lnTo>
                      <a:pt x="1458" y="3426"/>
                    </a:lnTo>
                    <a:lnTo>
                      <a:pt x="1436" y="3362"/>
                    </a:lnTo>
                    <a:lnTo>
                      <a:pt x="1416" y="3301"/>
                    </a:lnTo>
                    <a:lnTo>
                      <a:pt x="1396" y="3243"/>
                    </a:lnTo>
                    <a:lnTo>
                      <a:pt x="1378" y="3188"/>
                    </a:lnTo>
                    <a:lnTo>
                      <a:pt x="1362" y="3134"/>
                    </a:lnTo>
                    <a:lnTo>
                      <a:pt x="1346" y="3084"/>
                    </a:lnTo>
                    <a:lnTo>
                      <a:pt x="1332" y="3037"/>
                    </a:lnTo>
                    <a:lnTo>
                      <a:pt x="1307" y="2948"/>
                    </a:lnTo>
                    <a:lnTo>
                      <a:pt x="1286" y="2870"/>
                    </a:lnTo>
                    <a:lnTo>
                      <a:pt x="1269" y="2802"/>
                    </a:lnTo>
                    <a:lnTo>
                      <a:pt x="1255" y="2742"/>
                    </a:lnTo>
                    <a:lnTo>
                      <a:pt x="1245" y="2694"/>
                    </a:lnTo>
                    <a:lnTo>
                      <a:pt x="1238" y="2653"/>
                    </a:lnTo>
                    <a:lnTo>
                      <a:pt x="1233" y="2622"/>
                    </a:lnTo>
                    <a:lnTo>
                      <a:pt x="1230" y="2600"/>
                    </a:lnTo>
                    <a:lnTo>
                      <a:pt x="1228" y="2587"/>
                    </a:lnTo>
                    <a:lnTo>
                      <a:pt x="1228" y="2583"/>
                    </a:lnTo>
                    <a:lnTo>
                      <a:pt x="1215" y="2579"/>
                    </a:lnTo>
                    <a:lnTo>
                      <a:pt x="1181" y="2568"/>
                    </a:lnTo>
                    <a:lnTo>
                      <a:pt x="1128" y="2549"/>
                    </a:lnTo>
                    <a:lnTo>
                      <a:pt x="1060" y="2523"/>
                    </a:lnTo>
                    <a:lnTo>
                      <a:pt x="1021" y="2507"/>
                    </a:lnTo>
                    <a:lnTo>
                      <a:pt x="979" y="2490"/>
                    </a:lnTo>
                    <a:lnTo>
                      <a:pt x="933" y="2470"/>
                    </a:lnTo>
                    <a:lnTo>
                      <a:pt x="887" y="2448"/>
                    </a:lnTo>
                    <a:lnTo>
                      <a:pt x="837" y="2426"/>
                    </a:lnTo>
                    <a:lnTo>
                      <a:pt x="788" y="2401"/>
                    </a:lnTo>
                    <a:lnTo>
                      <a:pt x="736" y="2375"/>
                    </a:lnTo>
                    <a:lnTo>
                      <a:pt x="684" y="2346"/>
                    </a:lnTo>
                    <a:lnTo>
                      <a:pt x="632" y="2317"/>
                    </a:lnTo>
                    <a:lnTo>
                      <a:pt x="580" y="2286"/>
                    </a:lnTo>
                    <a:lnTo>
                      <a:pt x="528" y="2253"/>
                    </a:lnTo>
                    <a:lnTo>
                      <a:pt x="477" y="2217"/>
                    </a:lnTo>
                    <a:lnTo>
                      <a:pt x="427" y="2181"/>
                    </a:lnTo>
                    <a:lnTo>
                      <a:pt x="379" y="2142"/>
                    </a:lnTo>
                    <a:lnTo>
                      <a:pt x="332" y="2103"/>
                    </a:lnTo>
                    <a:lnTo>
                      <a:pt x="289" y="2061"/>
                    </a:lnTo>
                    <a:lnTo>
                      <a:pt x="246" y="2019"/>
                    </a:lnTo>
                    <a:lnTo>
                      <a:pt x="208" y="1974"/>
                    </a:lnTo>
                    <a:lnTo>
                      <a:pt x="173" y="1927"/>
                    </a:lnTo>
                    <a:lnTo>
                      <a:pt x="141" y="1880"/>
                    </a:lnTo>
                    <a:lnTo>
                      <a:pt x="114" y="1830"/>
                    </a:lnTo>
                    <a:lnTo>
                      <a:pt x="91" y="1780"/>
                    </a:lnTo>
                    <a:lnTo>
                      <a:pt x="73" y="1727"/>
                    </a:lnTo>
                    <a:lnTo>
                      <a:pt x="60" y="1674"/>
                    </a:lnTo>
                    <a:lnTo>
                      <a:pt x="50" y="1619"/>
                    </a:lnTo>
                    <a:lnTo>
                      <a:pt x="41" y="1565"/>
                    </a:lnTo>
                    <a:lnTo>
                      <a:pt x="34" y="1511"/>
                    </a:lnTo>
                    <a:lnTo>
                      <a:pt x="27" y="1458"/>
                    </a:lnTo>
                    <a:lnTo>
                      <a:pt x="20" y="1406"/>
                    </a:lnTo>
                    <a:lnTo>
                      <a:pt x="16" y="1353"/>
                    </a:lnTo>
                    <a:lnTo>
                      <a:pt x="11" y="1302"/>
                    </a:lnTo>
                    <a:lnTo>
                      <a:pt x="8" y="1251"/>
                    </a:lnTo>
                    <a:lnTo>
                      <a:pt x="5" y="1203"/>
                    </a:lnTo>
                    <a:lnTo>
                      <a:pt x="3" y="1155"/>
                    </a:lnTo>
                    <a:lnTo>
                      <a:pt x="2" y="1107"/>
                    </a:lnTo>
                    <a:lnTo>
                      <a:pt x="1" y="1061"/>
                    </a:lnTo>
                    <a:lnTo>
                      <a:pt x="0" y="973"/>
                    </a:lnTo>
                    <a:lnTo>
                      <a:pt x="1" y="891"/>
                    </a:lnTo>
                    <a:lnTo>
                      <a:pt x="3" y="817"/>
                    </a:lnTo>
                    <a:lnTo>
                      <a:pt x="6" y="749"/>
                    </a:lnTo>
                    <a:lnTo>
                      <a:pt x="10" y="690"/>
                    </a:lnTo>
                    <a:lnTo>
                      <a:pt x="14" y="639"/>
                    </a:lnTo>
                    <a:lnTo>
                      <a:pt x="17" y="599"/>
                    </a:lnTo>
                    <a:lnTo>
                      <a:pt x="20" y="570"/>
                    </a:lnTo>
                    <a:lnTo>
                      <a:pt x="22" y="552"/>
                    </a:lnTo>
                    <a:lnTo>
                      <a:pt x="23" y="546"/>
                    </a:lnTo>
                    <a:close/>
                    <a:moveTo>
                      <a:pt x="1647" y="909"/>
                    </a:moveTo>
                    <a:lnTo>
                      <a:pt x="1676" y="910"/>
                    </a:lnTo>
                    <a:lnTo>
                      <a:pt x="1705" y="912"/>
                    </a:lnTo>
                    <a:lnTo>
                      <a:pt x="1733" y="916"/>
                    </a:lnTo>
                    <a:lnTo>
                      <a:pt x="1760" y="921"/>
                    </a:lnTo>
                    <a:lnTo>
                      <a:pt x="1787" y="928"/>
                    </a:lnTo>
                    <a:lnTo>
                      <a:pt x="1814" y="935"/>
                    </a:lnTo>
                    <a:lnTo>
                      <a:pt x="1841" y="944"/>
                    </a:lnTo>
                    <a:lnTo>
                      <a:pt x="1867" y="954"/>
                    </a:lnTo>
                    <a:lnTo>
                      <a:pt x="1892" y="965"/>
                    </a:lnTo>
                    <a:lnTo>
                      <a:pt x="1915" y="977"/>
                    </a:lnTo>
                    <a:lnTo>
                      <a:pt x="1939" y="992"/>
                    </a:lnTo>
                    <a:lnTo>
                      <a:pt x="1962" y="1006"/>
                    </a:lnTo>
                    <a:lnTo>
                      <a:pt x="1985" y="1022"/>
                    </a:lnTo>
                    <a:lnTo>
                      <a:pt x="2005" y="1039"/>
                    </a:lnTo>
                    <a:lnTo>
                      <a:pt x="2026" y="1057"/>
                    </a:lnTo>
                    <a:lnTo>
                      <a:pt x="2047" y="1075"/>
                    </a:lnTo>
                    <a:lnTo>
                      <a:pt x="2064" y="1095"/>
                    </a:lnTo>
                    <a:lnTo>
                      <a:pt x="2083" y="1115"/>
                    </a:lnTo>
                    <a:lnTo>
                      <a:pt x="2099" y="1136"/>
                    </a:lnTo>
                    <a:lnTo>
                      <a:pt x="2115" y="1159"/>
                    </a:lnTo>
                    <a:lnTo>
                      <a:pt x="2129" y="1181"/>
                    </a:lnTo>
                    <a:lnTo>
                      <a:pt x="2144" y="1205"/>
                    </a:lnTo>
                    <a:lnTo>
                      <a:pt x="2156" y="1230"/>
                    </a:lnTo>
                    <a:lnTo>
                      <a:pt x="2167" y="1254"/>
                    </a:lnTo>
                    <a:lnTo>
                      <a:pt x="2178" y="1280"/>
                    </a:lnTo>
                    <a:lnTo>
                      <a:pt x="2186" y="1306"/>
                    </a:lnTo>
                    <a:lnTo>
                      <a:pt x="2194" y="1333"/>
                    </a:lnTo>
                    <a:lnTo>
                      <a:pt x="2200" y="1360"/>
                    </a:lnTo>
                    <a:lnTo>
                      <a:pt x="2206" y="1388"/>
                    </a:lnTo>
                    <a:lnTo>
                      <a:pt x="2209" y="1416"/>
                    </a:lnTo>
                    <a:lnTo>
                      <a:pt x="2211" y="1445"/>
                    </a:lnTo>
                    <a:lnTo>
                      <a:pt x="2212" y="1473"/>
                    </a:lnTo>
                    <a:lnTo>
                      <a:pt x="2211" y="1503"/>
                    </a:lnTo>
                    <a:lnTo>
                      <a:pt x="2209" y="1532"/>
                    </a:lnTo>
                    <a:lnTo>
                      <a:pt x="2206" y="1559"/>
                    </a:lnTo>
                    <a:lnTo>
                      <a:pt x="2200" y="1587"/>
                    </a:lnTo>
                    <a:lnTo>
                      <a:pt x="2194" y="1614"/>
                    </a:lnTo>
                    <a:lnTo>
                      <a:pt x="2186" y="1641"/>
                    </a:lnTo>
                    <a:lnTo>
                      <a:pt x="2178" y="1668"/>
                    </a:lnTo>
                    <a:lnTo>
                      <a:pt x="2167" y="1692"/>
                    </a:lnTo>
                    <a:lnTo>
                      <a:pt x="2156" y="1718"/>
                    </a:lnTo>
                    <a:lnTo>
                      <a:pt x="2144" y="1742"/>
                    </a:lnTo>
                    <a:lnTo>
                      <a:pt x="2129" y="1765"/>
                    </a:lnTo>
                    <a:lnTo>
                      <a:pt x="2115" y="1788"/>
                    </a:lnTo>
                    <a:lnTo>
                      <a:pt x="2099" y="1811"/>
                    </a:lnTo>
                    <a:lnTo>
                      <a:pt x="2083" y="1832"/>
                    </a:lnTo>
                    <a:lnTo>
                      <a:pt x="2064" y="1852"/>
                    </a:lnTo>
                    <a:lnTo>
                      <a:pt x="2047" y="1872"/>
                    </a:lnTo>
                    <a:lnTo>
                      <a:pt x="2026" y="1891"/>
                    </a:lnTo>
                    <a:lnTo>
                      <a:pt x="2005" y="1909"/>
                    </a:lnTo>
                    <a:lnTo>
                      <a:pt x="1985" y="1925"/>
                    </a:lnTo>
                    <a:lnTo>
                      <a:pt x="1962" y="1941"/>
                    </a:lnTo>
                    <a:lnTo>
                      <a:pt x="1939" y="1956"/>
                    </a:lnTo>
                    <a:lnTo>
                      <a:pt x="1915" y="1969"/>
                    </a:lnTo>
                    <a:lnTo>
                      <a:pt x="1892" y="1982"/>
                    </a:lnTo>
                    <a:lnTo>
                      <a:pt x="1867" y="1993"/>
                    </a:lnTo>
                    <a:lnTo>
                      <a:pt x="1841" y="2003"/>
                    </a:lnTo>
                    <a:lnTo>
                      <a:pt x="1814" y="2012"/>
                    </a:lnTo>
                    <a:lnTo>
                      <a:pt x="1787" y="2020"/>
                    </a:lnTo>
                    <a:lnTo>
                      <a:pt x="1760" y="2026"/>
                    </a:lnTo>
                    <a:lnTo>
                      <a:pt x="1733" y="2031"/>
                    </a:lnTo>
                    <a:lnTo>
                      <a:pt x="1705" y="2034"/>
                    </a:lnTo>
                    <a:lnTo>
                      <a:pt x="1676" y="2036"/>
                    </a:lnTo>
                    <a:lnTo>
                      <a:pt x="1647" y="2037"/>
                    </a:lnTo>
                    <a:lnTo>
                      <a:pt x="1618" y="2036"/>
                    </a:lnTo>
                    <a:lnTo>
                      <a:pt x="1589" y="2034"/>
                    </a:lnTo>
                    <a:lnTo>
                      <a:pt x="1560" y="2031"/>
                    </a:lnTo>
                    <a:lnTo>
                      <a:pt x="1533" y="2026"/>
                    </a:lnTo>
                    <a:lnTo>
                      <a:pt x="1505" y="2020"/>
                    </a:lnTo>
                    <a:lnTo>
                      <a:pt x="1479" y="2012"/>
                    </a:lnTo>
                    <a:lnTo>
                      <a:pt x="1453" y="2003"/>
                    </a:lnTo>
                    <a:lnTo>
                      <a:pt x="1427" y="1993"/>
                    </a:lnTo>
                    <a:lnTo>
                      <a:pt x="1401" y="1982"/>
                    </a:lnTo>
                    <a:lnTo>
                      <a:pt x="1377" y="1969"/>
                    </a:lnTo>
                    <a:lnTo>
                      <a:pt x="1354" y="1956"/>
                    </a:lnTo>
                    <a:lnTo>
                      <a:pt x="1331" y="1941"/>
                    </a:lnTo>
                    <a:lnTo>
                      <a:pt x="1308" y="1925"/>
                    </a:lnTo>
                    <a:lnTo>
                      <a:pt x="1287" y="1909"/>
                    </a:lnTo>
                    <a:lnTo>
                      <a:pt x="1267" y="1891"/>
                    </a:lnTo>
                    <a:lnTo>
                      <a:pt x="1247" y="1872"/>
                    </a:lnTo>
                    <a:lnTo>
                      <a:pt x="1229" y="1852"/>
                    </a:lnTo>
                    <a:lnTo>
                      <a:pt x="1210" y="1832"/>
                    </a:lnTo>
                    <a:lnTo>
                      <a:pt x="1194" y="1811"/>
                    </a:lnTo>
                    <a:lnTo>
                      <a:pt x="1178" y="1788"/>
                    </a:lnTo>
                    <a:lnTo>
                      <a:pt x="1163" y="1765"/>
                    </a:lnTo>
                    <a:lnTo>
                      <a:pt x="1149" y="1742"/>
                    </a:lnTo>
                    <a:lnTo>
                      <a:pt x="1137" y="1718"/>
                    </a:lnTo>
                    <a:lnTo>
                      <a:pt x="1125" y="1692"/>
                    </a:lnTo>
                    <a:lnTo>
                      <a:pt x="1115" y="1668"/>
                    </a:lnTo>
                    <a:lnTo>
                      <a:pt x="1107" y="1641"/>
                    </a:lnTo>
                    <a:lnTo>
                      <a:pt x="1098" y="1614"/>
                    </a:lnTo>
                    <a:lnTo>
                      <a:pt x="1092" y="1587"/>
                    </a:lnTo>
                    <a:lnTo>
                      <a:pt x="1087" y="1559"/>
                    </a:lnTo>
                    <a:lnTo>
                      <a:pt x="1084" y="1532"/>
                    </a:lnTo>
                    <a:lnTo>
                      <a:pt x="1082" y="1503"/>
                    </a:lnTo>
                    <a:lnTo>
                      <a:pt x="1081" y="1473"/>
                    </a:lnTo>
                    <a:lnTo>
                      <a:pt x="1082" y="1445"/>
                    </a:lnTo>
                    <a:lnTo>
                      <a:pt x="1084" y="1416"/>
                    </a:lnTo>
                    <a:lnTo>
                      <a:pt x="1087" y="1388"/>
                    </a:lnTo>
                    <a:lnTo>
                      <a:pt x="1092" y="1360"/>
                    </a:lnTo>
                    <a:lnTo>
                      <a:pt x="1098" y="1333"/>
                    </a:lnTo>
                    <a:lnTo>
                      <a:pt x="1107" y="1306"/>
                    </a:lnTo>
                    <a:lnTo>
                      <a:pt x="1115" y="1280"/>
                    </a:lnTo>
                    <a:lnTo>
                      <a:pt x="1125" y="1254"/>
                    </a:lnTo>
                    <a:lnTo>
                      <a:pt x="1137" y="1230"/>
                    </a:lnTo>
                    <a:lnTo>
                      <a:pt x="1149" y="1205"/>
                    </a:lnTo>
                    <a:lnTo>
                      <a:pt x="1163" y="1181"/>
                    </a:lnTo>
                    <a:lnTo>
                      <a:pt x="1178" y="1159"/>
                    </a:lnTo>
                    <a:lnTo>
                      <a:pt x="1194" y="1136"/>
                    </a:lnTo>
                    <a:lnTo>
                      <a:pt x="1210" y="1115"/>
                    </a:lnTo>
                    <a:lnTo>
                      <a:pt x="1229" y="1095"/>
                    </a:lnTo>
                    <a:lnTo>
                      <a:pt x="1247" y="1075"/>
                    </a:lnTo>
                    <a:lnTo>
                      <a:pt x="1267" y="1057"/>
                    </a:lnTo>
                    <a:lnTo>
                      <a:pt x="1287" y="1039"/>
                    </a:lnTo>
                    <a:lnTo>
                      <a:pt x="1308" y="1022"/>
                    </a:lnTo>
                    <a:lnTo>
                      <a:pt x="1331" y="1006"/>
                    </a:lnTo>
                    <a:lnTo>
                      <a:pt x="1354" y="992"/>
                    </a:lnTo>
                    <a:lnTo>
                      <a:pt x="1377" y="977"/>
                    </a:lnTo>
                    <a:lnTo>
                      <a:pt x="1401" y="965"/>
                    </a:lnTo>
                    <a:lnTo>
                      <a:pt x="1427" y="954"/>
                    </a:lnTo>
                    <a:lnTo>
                      <a:pt x="1453" y="944"/>
                    </a:lnTo>
                    <a:lnTo>
                      <a:pt x="1479" y="935"/>
                    </a:lnTo>
                    <a:lnTo>
                      <a:pt x="1505" y="928"/>
                    </a:lnTo>
                    <a:lnTo>
                      <a:pt x="1533" y="921"/>
                    </a:lnTo>
                    <a:lnTo>
                      <a:pt x="1560" y="916"/>
                    </a:lnTo>
                    <a:lnTo>
                      <a:pt x="1589" y="912"/>
                    </a:lnTo>
                    <a:lnTo>
                      <a:pt x="1618" y="910"/>
                    </a:lnTo>
                    <a:lnTo>
                      <a:pt x="1647" y="90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wrap="square">
                <a:noAutofit/>
              </a:bodyPr>
              <a:lstStyle/>
              <a:p>
                <a:pPr fontAlgn="ctr">
                  <a:defRPr/>
                </a:pPr>
                <a:endParaRPr lang="en-US" altLang="zh-CN" sz="1050" kern="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47" name="直接连接符 163"/>
            <p:cNvCxnSpPr>
              <a:stCxn id="63" idx="2"/>
            </p:cNvCxnSpPr>
            <p:nvPr/>
          </p:nvCxnSpPr>
          <p:spPr>
            <a:xfrm flipH="1">
              <a:off x="3104645" y="5816895"/>
              <a:ext cx="3274" cy="323335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cxnSp>
          <p:nvCxnSpPr>
            <p:cNvPr id="48" name="直接连接符 164"/>
            <p:cNvCxnSpPr/>
            <p:nvPr/>
          </p:nvCxnSpPr>
          <p:spPr>
            <a:xfrm flipV="1">
              <a:off x="3108253" y="6138000"/>
              <a:ext cx="1770153" cy="7619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cxnSp>
          <p:nvCxnSpPr>
            <p:cNvPr id="49" name="直接连接符 165"/>
            <p:cNvCxnSpPr/>
            <p:nvPr/>
          </p:nvCxnSpPr>
          <p:spPr>
            <a:xfrm flipV="1">
              <a:off x="4874699" y="5309454"/>
              <a:ext cx="0" cy="828454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cxnSp>
          <p:nvCxnSpPr>
            <p:cNvPr id="50" name="直接连接符 166"/>
            <p:cNvCxnSpPr/>
            <p:nvPr/>
          </p:nvCxnSpPr>
          <p:spPr>
            <a:xfrm flipV="1">
              <a:off x="4874700" y="4306034"/>
              <a:ext cx="542659" cy="1007812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pic>
          <p:nvPicPr>
            <p:cNvPr id="51" name="图片 167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FCC8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0381" y="4433543"/>
              <a:ext cx="213574" cy="146511"/>
            </a:xfrm>
            <a:prstGeom prst="rect">
              <a:avLst/>
            </a:prstGeom>
          </p:spPr>
        </p:pic>
        <p:pic>
          <p:nvPicPr>
            <p:cNvPr id="52" name="图片 168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FCC8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9676" y="5398998"/>
              <a:ext cx="213574" cy="146511"/>
            </a:xfrm>
            <a:prstGeom prst="rect">
              <a:avLst/>
            </a:prstGeom>
          </p:spPr>
        </p:pic>
        <p:cxnSp>
          <p:nvCxnSpPr>
            <p:cNvPr id="53" name="直接连接符 169"/>
            <p:cNvCxnSpPr/>
            <p:nvPr/>
          </p:nvCxnSpPr>
          <p:spPr>
            <a:xfrm>
              <a:off x="5415245" y="4299470"/>
              <a:ext cx="499787" cy="5274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cxnSp>
          <p:nvCxnSpPr>
            <p:cNvPr id="54" name="直接连接符 170"/>
            <p:cNvCxnSpPr>
              <a:stCxn id="52" idx="0"/>
              <a:endCxn id="51" idx="2"/>
            </p:cNvCxnSpPr>
            <p:nvPr/>
          </p:nvCxnSpPr>
          <p:spPr>
            <a:xfrm flipV="1">
              <a:off x="4996464" y="4580053"/>
              <a:ext cx="470705" cy="818944"/>
            </a:xfrm>
            <a:prstGeom prst="line">
              <a:avLst/>
            </a:prstGeom>
            <a:noFill/>
            <a:ln w="6350" cap="flat" cmpd="sng" algn="ctr">
              <a:solidFill>
                <a:srgbClr val="1D1D1A">
                  <a:lumMod val="75000"/>
                  <a:lumOff val="25000"/>
                </a:srgbClr>
              </a:solidFill>
              <a:prstDash val="solid"/>
              <a:miter lim="800000"/>
            </a:ln>
            <a:effectLst/>
          </p:spPr>
        </p:cxnSp>
        <p:pic>
          <p:nvPicPr>
            <p:cNvPr id="55" name="图片 171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FCC8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5993" y="5118006"/>
              <a:ext cx="213574" cy="146511"/>
            </a:xfrm>
            <a:prstGeom prst="rect">
              <a:avLst/>
            </a:prstGeom>
          </p:spPr>
        </p:pic>
        <p:pic>
          <p:nvPicPr>
            <p:cNvPr id="56" name="图片 172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FCC8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7041" y="4918895"/>
              <a:ext cx="213574" cy="146511"/>
            </a:xfrm>
            <a:prstGeom prst="rect">
              <a:avLst/>
            </a:prstGeom>
          </p:spPr>
        </p:pic>
        <p:pic>
          <p:nvPicPr>
            <p:cNvPr id="57" name="图片 173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FCC8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3420" y="4656413"/>
              <a:ext cx="213574" cy="146511"/>
            </a:xfrm>
            <a:prstGeom prst="rect">
              <a:avLst/>
            </a:prstGeom>
          </p:spPr>
        </p:pic>
        <p:cxnSp>
          <p:nvCxnSpPr>
            <p:cNvPr id="58" name="直接连接符 174"/>
            <p:cNvCxnSpPr>
              <a:stCxn id="51" idx="2"/>
            </p:cNvCxnSpPr>
            <p:nvPr/>
          </p:nvCxnSpPr>
          <p:spPr>
            <a:xfrm flipH="1">
              <a:off x="5464632" y="4580053"/>
              <a:ext cx="2536" cy="359048"/>
            </a:xfrm>
            <a:prstGeom prst="line">
              <a:avLst/>
            </a:prstGeom>
            <a:noFill/>
            <a:ln w="6350" cap="flat" cmpd="sng" algn="ctr">
              <a:solidFill>
                <a:srgbClr val="1D1D1A">
                  <a:lumMod val="75000"/>
                  <a:lumOff val="25000"/>
                </a:srgbClr>
              </a:solidFill>
              <a:prstDash val="solid"/>
              <a:miter lim="800000"/>
            </a:ln>
            <a:effectLst/>
          </p:spPr>
        </p:cxnSp>
        <p:pic>
          <p:nvPicPr>
            <p:cNvPr id="59" name="图片 175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FCC8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1885" y="4564200"/>
              <a:ext cx="213574" cy="146511"/>
            </a:xfrm>
            <a:prstGeom prst="rect">
              <a:avLst/>
            </a:prstGeom>
          </p:spPr>
        </p:pic>
        <p:cxnSp>
          <p:nvCxnSpPr>
            <p:cNvPr id="60" name="直接连接符 176"/>
            <p:cNvCxnSpPr/>
            <p:nvPr/>
          </p:nvCxnSpPr>
          <p:spPr>
            <a:xfrm>
              <a:off x="5461768" y="4931149"/>
              <a:ext cx="219324" cy="524"/>
            </a:xfrm>
            <a:prstGeom prst="line">
              <a:avLst/>
            </a:prstGeom>
            <a:noFill/>
            <a:ln w="6350" cap="flat" cmpd="sng" algn="ctr">
              <a:solidFill>
                <a:srgbClr val="1D1D1A">
                  <a:lumMod val="75000"/>
                  <a:lumOff val="25000"/>
                </a:srgbClr>
              </a:solidFill>
              <a:prstDash val="solid"/>
              <a:miter lim="800000"/>
            </a:ln>
            <a:effectLst/>
          </p:spPr>
        </p:cxnSp>
        <p:pic>
          <p:nvPicPr>
            <p:cNvPr id="61" name="图片 178" descr="交换机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9613" y="5518577"/>
              <a:ext cx="210089" cy="169925"/>
            </a:xfrm>
            <a:prstGeom prst="rect">
              <a:avLst/>
            </a:prstGeom>
          </p:spPr>
        </p:pic>
        <p:pic>
          <p:nvPicPr>
            <p:cNvPr id="62" name="图片 179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8608" y="4478046"/>
              <a:ext cx="164145" cy="278268"/>
            </a:xfrm>
            <a:prstGeom prst="rect">
              <a:avLst/>
            </a:prstGeom>
          </p:spPr>
        </p:pic>
        <p:pic>
          <p:nvPicPr>
            <p:cNvPr id="63" name="图片 180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5847" y="5538626"/>
              <a:ext cx="164145" cy="278268"/>
            </a:xfrm>
            <a:prstGeom prst="rect">
              <a:avLst/>
            </a:prstGeom>
          </p:spPr>
        </p:pic>
        <p:cxnSp>
          <p:nvCxnSpPr>
            <p:cNvPr id="64" name="直接连接符 181"/>
            <p:cNvCxnSpPr>
              <a:endCxn id="63" idx="0"/>
            </p:cNvCxnSpPr>
            <p:nvPr/>
          </p:nvCxnSpPr>
          <p:spPr>
            <a:xfrm>
              <a:off x="3095493" y="5373482"/>
              <a:ext cx="12426" cy="165144"/>
            </a:xfrm>
            <a:prstGeom prst="line">
              <a:avLst/>
            </a:prstGeom>
            <a:noFill/>
            <a:ln w="6350" cap="flat" cmpd="sng" algn="ctr">
              <a:solidFill>
                <a:srgbClr val="1D1D1A"/>
              </a:solidFill>
              <a:prstDash val="solid"/>
              <a:miter lim="800000"/>
            </a:ln>
            <a:effectLst/>
          </p:spPr>
        </p:cxnSp>
        <p:sp>
          <p:nvSpPr>
            <p:cNvPr id="65" name="Freeform 116"/>
            <p:cNvSpPr>
              <a:spLocks noEditPoints="1"/>
            </p:cNvSpPr>
            <p:nvPr/>
          </p:nvSpPr>
          <p:spPr bwMode="auto">
            <a:xfrm>
              <a:off x="6126098" y="5061951"/>
              <a:ext cx="655098" cy="199959"/>
            </a:xfrm>
            <a:custGeom>
              <a:avLst/>
              <a:gdLst/>
              <a:ahLst/>
              <a:cxnLst>
                <a:cxn ang="0">
                  <a:pos x="3546" y="887"/>
                </a:cxn>
                <a:cxn ang="0">
                  <a:pos x="420" y="3597"/>
                </a:cxn>
                <a:cxn ang="0">
                  <a:pos x="1073" y="5233"/>
                </a:cxn>
                <a:cxn ang="0">
                  <a:pos x="1960" y="4158"/>
                </a:cxn>
                <a:cxn ang="0">
                  <a:pos x="3126" y="4672"/>
                </a:cxn>
                <a:cxn ang="0">
                  <a:pos x="11665" y="4999"/>
                </a:cxn>
                <a:cxn ang="0">
                  <a:pos x="14884" y="4391"/>
                </a:cxn>
                <a:cxn ang="0">
                  <a:pos x="14324" y="5233"/>
                </a:cxn>
                <a:cxn ang="0">
                  <a:pos x="14884" y="6073"/>
                </a:cxn>
                <a:cxn ang="0">
                  <a:pos x="15864" y="5886"/>
                </a:cxn>
                <a:cxn ang="0">
                  <a:pos x="16051" y="4905"/>
                </a:cxn>
                <a:cxn ang="0">
                  <a:pos x="15211" y="4344"/>
                </a:cxn>
                <a:cxn ang="0">
                  <a:pos x="14651" y="5466"/>
                </a:cxn>
                <a:cxn ang="0">
                  <a:pos x="15445" y="4672"/>
                </a:cxn>
                <a:cxn ang="0">
                  <a:pos x="14417" y="4439"/>
                </a:cxn>
                <a:cxn ang="0">
                  <a:pos x="13812" y="5560"/>
                </a:cxn>
                <a:cxn ang="0">
                  <a:pos x="14417" y="4439"/>
                </a:cxn>
                <a:cxn ang="0">
                  <a:pos x="16331" y="4999"/>
                </a:cxn>
                <a:cxn ang="0">
                  <a:pos x="17124" y="4625"/>
                </a:cxn>
                <a:cxn ang="0">
                  <a:pos x="16938" y="2663"/>
                </a:cxn>
                <a:cxn ang="0">
                  <a:pos x="14231" y="1729"/>
                </a:cxn>
                <a:cxn ang="0">
                  <a:pos x="16938" y="234"/>
                </a:cxn>
                <a:cxn ang="0">
                  <a:pos x="10965" y="3271"/>
                </a:cxn>
                <a:cxn ang="0">
                  <a:pos x="13671" y="1869"/>
                </a:cxn>
                <a:cxn ang="0">
                  <a:pos x="10965" y="934"/>
                </a:cxn>
                <a:cxn ang="0">
                  <a:pos x="10452" y="3410"/>
                </a:cxn>
                <a:cxn ang="0">
                  <a:pos x="7886" y="2523"/>
                </a:cxn>
                <a:cxn ang="0">
                  <a:pos x="10452" y="1075"/>
                </a:cxn>
                <a:cxn ang="0">
                  <a:pos x="7559" y="4065"/>
                </a:cxn>
                <a:cxn ang="0">
                  <a:pos x="12271" y="4485"/>
                </a:cxn>
                <a:cxn ang="0">
                  <a:pos x="11898" y="5419"/>
                </a:cxn>
                <a:cxn ang="0">
                  <a:pos x="12598" y="6120"/>
                </a:cxn>
                <a:cxn ang="0">
                  <a:pos x="13484" y="5746"/>
                </a:cxn>
                <a:cxn ang="0">
                  <a:pos x="13484" y="4718"/>
                </a:cxn>
                <a:cxn ang="0">
                  <a:pos x="13205" y="5653"/>
                </a:cxn>
                <a:cxn ang="0">
                  <a:pos x="12131" y="5233"/>
                </a:cxn>
                <a:cxn ang="0">
                  <a:pos x="13205" y="4812"/>
                </a:cxn>
                <a:cxn ang="0">
                  <a:pos x="2007" y="4344"/>
                </a:cxn>
                <a:cxn ang="0">
                  <a:pos x="1307" y="5045"/>
                </a:cxn>
                <a:cxn ang="0">
                  <a:pos x="1679" y="5980"/>
                </a:cxn>
                <a:cxn ang="0">
                  <a:pos x="2660" y="5980"/>
                </a:cxn>
                <a:cxn ang="0">
                  <a:pos x="3079" y="5045"/>
                </a:cxn>
                <a:cxn ang="0">
                  <a:pos x="2379" y="4344"/>
                </a:cxn>
                <a:cxn ang="0">
                  <a:pos x="1726" y="5653"/>
                </a:cxn>
                <a:cxn ang="0">
                  <a:pos x="2193" y="4625"/>
                </a:cxn>
                <a:cxn ang="0">
                  <a:pos x="2612" y="5653"/>
                </a:cxn>
                <a:cxn ang="0">
                  <a:pos x="5366" y="3037"/>
                </a:cxn>
                <a:cxn ang="0">
                  <a:pos x="5833" y="4485"/>
                </a:cxn>
                <a:cxn ang="0">
                  <a:pos x="5833" y="3924"/>
                </a:cxn>
                <a:cxn ang="0">
                  <a:pos x="6812" y="3457"/>
                </a:cxn>
                <a:cxn ang="0">
                  <a:pos x="6812" y="3083"/>
                </a:cxn>
                <a:cxn ang="0">
                  <a:pos x="6812" y="2149"/>
                </a:cxn>
                <a:cxn ang="0">
                  <a:pos x="5833" y="1588"/>
                </a:cxn>
                <a:cxn ang="0">
                  <a:pos x="4526" y="701"/>
                </a:cxn>
              </a:cxnLst>
              <a:rect l="0" t="0" r="r" b="b"/>
              <a:pathLst>
                <a:path w="17124" h="6120">
                  <a:moveTo>
                    <a:pt x="11991" y="4439"/>
                  </a:moveTo>
                  <a:lnTo>
                    <a:pt x="7093" y="4439"/>
                  </a:lnTo>
                  <a:lnTo>
                    <a:pt x="7093" y="1261"/>
                  </a:lnTo>
                  <a:lnTo>
                    <a:pt x="7093" y="0"/>
                  </a:lnTo>
                  <a:lnTo>
                    <a:pt x="5086" y="0"/>
                  </a:lnTo>
                  <a:lnTo>
                    <a:pt x="3546" y="887"/>
                  </a:lnTo>
                  <a:lnTo>
                    <a:pt x="2660" y="2756"/>
                  </a:lnTo>
                  <a:lnTo>
                    <a:pt x="700" y="3223"/>
                  </a:lnTo>
                  <a:lnTo>
                    <a:pt x="607" y="3271"/>
                  </a:lnTo>
                  <a:lnTo>
                    <a:pt x="514" y="3364"/>
                  </a:lnTo>
                  <a:lnTo>
                    <a:pt x="467" y="3457"/>
                  </a:lnTo>
                  <a:lnTo>
                    <a:pt x="420" y="3597"/>
                  </a:lnTo>
                  <a:lnTo>
                    <a:pt x="374" y="4718"/>
                  </a:lnTo>
                  <a:lnTo>
                    <a:pt x="0" y="4718"/>
                  </a:lnTo>
                  <a:lnTo>
                    <a:pt x="0" y="5560"/>
                  </a:lnTo>
                  <a:lnTo>
                    <a:pt x="560" y="5560"/>
                  </a:lnTo>
                  <a:lnTo>
                    <a:pt x="1119" y="5560"/>
                  </a:lnTo>
                  <a:lnTo>
                    <a:pt x="1073" y="5233"/>
                  </a:lnTo>
                  <a:lnTo>
                    <a:pt x="1119" y="4952"/>
                  </a:lnTo>
                  <a:lnTo>
                    <a:pt x="1214" y="4672"/>
                  </a:lnTo>
                  <a:lnTo>
                    <a:pt x="1400" y="4439"/>
                  </a:lnTo>
                  <a:lnTo>
                    <a:pt x="1586" y="4298"/>
                  </a:lnTo>
                  <a:lnTo>
                    <a:pt x="1773" y="4205"/>
                  </a:lnTo>
                  <a:lnTo>
                    <a:pt x="1960" y="4158"/>
                  </a:lnTo>
                  <a:lnTo>
                    <a:pt x="2193" y="4111"/>
                  </a:lnTo>
                  <a:lnTo>
                    <a:pt x="2379" y="4158"/>
                  </a:lnTo>
                  <a:lnTo>
                    <a:pt x="2612" y="4205"/>
                  </a:lnTo>
                  <a:lnTo>
                    <a:pt x="2800" y="4298"/>
                  </a:lnTo>
                  <a:lnTo>
                    <a:pt x="2940" y="4439"/>
                  </a:lnTo>
                  <a:lnTo>
                    <a:pt x="3126" y="4672"/>
                  </a:lnTo>
                  <a:lnTo>
                    <a:pt x="3266" y="4952"/>
                  </a:lnTo>
                  <a:lnTo>
                    <a:pt x="3266" y="5233"/>
                  </a:lnTo>
                  <a:lnTo>
                    <a:pt x="3219" y="5560"/>
                  </a:lnTo>
                  <a:lnTo>
                    <a:pt x="11712" y="5560"/>
                  </a:lnTo>
                  <a:lnTo>
                    <a:pt x="11665" y="5233"/>
                  </a:lnTo>
                  <a:lnTo>
                    <a:pt x="11665" y="4999"/>
                  </a:lnTo>
                  <a:lnTo>
                    <a:pt x="11758" y="4812"/>
                  </a:lnTo>
                  <a:lnTo>
                    <a:pt x="11852" y="4625"/>
                  </a:lnTo>
                  <a:lnTo>
                    <a:pt x="11991" y="4439"/>
                  </a:lnTo>
                  <a:close/>
                  <a:moveTo>
                    <a:pt x="15211" y="4344"/>
                  </a:moveTo>
                  <a:lnTo>
                    <a:pt x="15024" y="4344"/>
                  </a:lnTo>
                  <a:lnTo>
                    <a:pt x="14884" y="4391"/>
                  </a:lnTo>
                  <a:lnTo>
                    <a:pt x="14745" y="4485"/>
                  </a:lnTo>
                  <a:lnTo>
                    <a:pt x="14605" y="4578"/>
                  </a:lnTo>
                  <a:lnTo>
                    <a:pt x="14464" y="4718"/>
                  </a:lnTo>
                  <a:lnTo>
                    <a:pt x="14417" y="4905"/>
                  </a:lnTo>
                  <a:lnTo>
                    <a:pt x="14324" y="5045"/>
                  </a:lnTo>
                  <a:lnTo>
                    <a:pt x="14324" y="5233"/>
                  </a:lnTo>
                  <a:lnTo>
                    <a:pt x="14324" y="5419"/>
                  </a:lnTo>
                  <a:lnTo>
                    <a:pt x="14417" y="5606"/>
                  </a:lnTo>
                  <a:lnTo>
                    <a:pt x="14464" y="5746"/>
                  </a:lnTo>
                  <a:lnTo>
                    <a:pt x="14605" y="5886"/>
                  </a:lnTo>
                  <a:lnTo>
                    <a:pt x="14745" y="5980"/>
                  </a:lnTo>
                  <a:lnTo>
                    <a:pt x="14884" y="6073"/>
                  </a:lnTo>
                  <a:lnTo>
                    <a:pt x="15024" y="6120"/>
                  </a:lnTo>
                  <a:lnTo>
                    <a:pt x="15211" y="6120"/>
                  </a:lnTo>
                  <a:lnTo>
                    <a:pt x="15398" y="6120"/>
                  </a:lnTo>
                  <a:lnTo>
                    <a:pt x="15584" y="6073"/>
                  </a:lnTo>
                  <a:lnTo>
                    <a:pt x="15724" y="5980"/>
                  </a:lnTo>
                  <a:lnTo>
                    <a:pt x="15864" y="5886"/>
                  </a:lnTo>
                  <a:lnTo>
                    <a:pt x="15957" y="5746"/>
                  </a:lnTo>
                  <a:lnTo>
                    <a:pt x="16051" y="5606"/>
                  </a:lnTo>
                  <a:lnTo>
                    <a:pt x="16098" y="5419"/>
                  </a:lnTo>
                  <a:lnTo>
                    <a:pt x="16144" y="5233"/>
                  </a:lnTo>
                  <a:lnTo>
                    <a:pt x="16098" y="5045"/>
                  </a:lnTo>
                  <a:lnTo>
                    <a:pt x="16051" y="4905"/>
                  </a:lnTo>
                  <a:lnTo>
                    <a:pt x="15957" y="4718"/>
                  </a:lnTo>
                  <a:lnTo>
                    <a:pt x="15864" y="4578"/>
                  </a:lnTo>
                  <a:lnTo>
                    <a:pt x="15724" y="4485"/>
                  </a:lnTo>
                  <a:lnTo>
                    <a:pt x="15584" y="4391"/>
                  </a:lnTo>
                  <a:lnTo>
                    <a:pt x="15398" y="4344"/>
                  </a:lnTo>
                  <a:lnTo>
                    <a:pt x="15211" y="4344"/>
                  </a:lnTo>
                  <a:close/>
                  <a:moveTo>
                    <a:pt x="15678" y="5653"/>
                  </a:moveTo>
                  <a:lnTo>
                    <a:pt x="15445" y="5793"/>
                  </a:lnTo>
                  <a:lnTo>
                    <a:pt x="15211" y="5839"/>
                  </a:lnTo>
                  <a:lnTo>
                    <a:pt x="14978" y="5793"/>
                  </a:lnTo>
                  <a:lnTo>
                    <a:pt x="14791" y="5653"/>
                  </a:lnTo>
                  <a:lnTo>
                    <a:pt x="14651" y="5466"/>
                  </a:lnTo>
                  <a:lnTo>
                    <a:pt x="14605" y="5233"/>
                  </a:lnTo>
                  <a:lnTo>
                    <a:pt x="14651" y="4999"/>
                  </a:lnTo>
                  <a:lnTo>
                    <a:pt x="14791" y="4812"/>
                  </a:lnTo>
                  <a:lnTo>
                    <a:pt x="14978" y="4672"/>
                  </a:lnTo>
                  <a:lnTo>
                    <a:pt x="15211" y="4625"/>
                  </a:lnTo>
                  <a:lnTo>
                    <a:pt x="15445" y="4672"/>
                  </a:lnTo>
                  <a:lnTo>
                    <a:pt x="15678" y="4812"/>
                  </a:lnTo>
                  <a:lnTo>
                    <a:pt x="15771" y="4999"/>
                  </a:lnTo>
                  <a:lnTo>
                    <a:pt x="15864" y="5233"/>
                  </a:lnTo>
                  <a:lnTo>
                    <a:pt x="15771" y="5466"/>
                  </a:lnTo>
                  <a:lnTo>
                    <a:pt x="15678" y="5653"/>
                  </a:lnTo>
                  <a:close/>
                  <a:moveTo>
                    <a:pt x="14417" y="4439"/>
                  </a:moveTo>
                  <a:lnTo>
                    <a:pt x="13531" y="4439"/>
                  </a:lnTo>
                  <a:lnTo>
                    <a:pt x="13671" y="4625"/>
                  </a:lnTo>
                  <a:lnTo>
                    <a:pt x="13764" y="4812"/>
                  </a:lnTo>
                  <a:lnTo>
                    <a:pt x="13858" y="4999"/>
                  </a:lnTo>
                  <a:lnTo>
                    <a:pt x="13858" y="5233"/>
                  </a:lnTo>
                  <a:lnTo>
                    <a:pt x="13812" y="5560"/>
                  </a:lnTo>
                  <a:lnTo>
                    <a:pt x="14184" y="5560"/>
                  </a:lnTo>
                  <a:lnTo>
                    <a:pt x="14138" y="5233"/>
                  </a:lnTo>
                  <a:lnTo>
                    <a:pt x="14138" y="4999"/>
                  </a:lnTo>
                  <a:lnTo>
                    <a:pt x="14184" y="4812"/>
                  </a:lnTo>
                  <a:lnTo>
                    <a:pt x="14324" y="4625"/>
                  </a:lnTo>
                  <a:lnTo>
                    <a:pt x="14417" y="4439"/>
                  </a:lnTo>
                  <a:close/>
                  <a:moveTo>
                    <a:pt x="16517" y="4625"/>
                  </a:moveTo>
                  <a:lnTo>
                    <a:pt x="16517" y="4439"/>
                  </a:lnTo>
                  <a:lnTo>
                    <a:pt x="16005" y="4439"/>
                  </a:lnTo>
                  <a:lnTo>
                    <a:pt x="16144" y="4625"/>
                  </a:lnTo>
                  <a:lnTo>
                    <a:pt x="16238" y="4812"/>
                  </a:lnTo>
                  <a:lnTo>
                    <a:pt x="16331" y="4999"/>
                  </a:lnTo>
                  <a:lnTo>
                    <a:pt x="16331" y="5233"/>
                  </a:lnTo>
                  <a:lnTo>
                    <a:pt x="16284" y="5560"/>
                  </a:lnTo>
                  <a:lnTo>
                    <a:pt x="16517" y="5560"/>
                  </a:lnTo>
                  <a:lnTo>
                    <a:pt x="16517" y="5326"/>
                  </a:lnTo>
                  <a:lnTo>
                    <a:pt x="17124" y="5326"/>
                  </a:lnTo>
                  <a:lnTo>
                    <a:pt x="17124" y="4625"/>
                  </a:lnTo>
                  <a:lnTo>
                    <a:pt x="16517" y="4625"/>
                  </a:lnTo>
                  <a:close/>
                  <a:moveTo>
                    <a:pt x="16938" y="3410"/>
                  </a:moveTo>
                  <a:lnTo>
                    <a:pt x="14231" y="3410"/>
                  </a:lnTo>
                  <a:lnTo>
                    <a:pt x="14231" y="3271"/>
                  </a:lnTo>
                  <a:lnTo>
                    <a:pt x="16938" y="3271"/>
                  </a:lnTo>
                  <a:lnTo>
                    <a:pt x="16938" y="2663"/>
                  </a:lnTo>
                  <a:lnTo>
                    <a:pt x="14231" y="2663"/>
                  </a:lnTo>
                  <a:lnTo>
                    <a:pt x="14231" y="2523"/>
                  </a:lnTo>
                  <a:lnTo>
                    <a:pt x="16938" y="2523"/>
                  </a:lnTo>
                  <a:lnTo>
                    <a:pt x="16938" y="1869"/>
                  </a:lnTo>
                  <a:lnTo>
                    <a:pt x="14231" y="1869"/>
                  </a:lnTo>
                  <a:lnTo>
                    <a:pt x="14231" y="1729"/>
                  </a:lnTo>
                  <a:lnTo>
                    <a:pt x="16938" y="1729"/>
                  </a:lnTo>
                  <a:lnTo>
                    <a:pt x="16938" y="1075"/>
                  </a:lnTo>
                  <a:lnTo>
                    <a:pt x="14231" y="1075"/>
                  </a:lnTo>
                  <a:lnTo>
                    <a:pt x="14231" y="934"/>
                  </a:lnTo>
                  <a:lnTo>
                    <a:pt x="16938" y="934"/>
                  </a:lnTo>
                  <a:lnTo>
                    <a:pt x="16938" y="234"/>
                  </a:lnTo>
                  <a:lnTo>
                    <a:pt x="13905" y="234"/>
                  </a:lnTo>
                  <a:lnTo>
                    <a:pt x="13905" y="3738"/>
                  </a:lnTo>
                  <a:lnTo>
                    <a:pt x="13671" y="3738"/>
                  </a:lnTo>
                  <a:lnTo>
                    <a:pt x="13671" y="3410"/>
                  </a:lnTo>
                  <a:lnTo>
                    <a:pt x="10965" y="3410"/>
                  </a:lnTo>
                  <a:lnTo>
                    <a:pt x="10965" y="3271"/>
                  </a:lnTo>
                  <a:lnTo>
                    <a:pt x="13671" y="3271"/>
                  </a:lnTo>
                  <a:lnTo>
                    <a:pt x="13671" y="2663"/>
                  </a:lnTo>
                  <a:lnTo>
                    <a:pt x="10965" y="2663"/>
                  </a:lnTo>
                  <a:lnTo>
                    <a:pt x="10965" y="2523"/>
                  </a:lnTo>
                  <a:lnTo>
                    <a:pt x="13671" y="2523"/>
                  </a:lnTo>
                  <a:lnTo>
                    <a:pt x="13671" y="1869"/>
                  </a:lnTo>
                  <a:lnTo>
                    <a:pt x="10965" y="1869"/>
                  </a:lnTo>
                  <a:lnTo>
                    <a:pt x="10965" y="1729"/>
                  </a:lnTo>
                  <a:lnTo>
                    <a:pt x="13671" y="1729"/>
                  </a:lnTo>
                  <a:lnTo>
                    <a:pt x="13671" y="1075"/>
                  </a:lnTo>
                  <a:lnTo>
                    <a:pt x="10965" y="1075"/>
                  </a:lnTo>
                  <a:lnTo>
                    <a:pt x="10965" y="934"/>
                  </a:lnTo>
                  <a:lnTo>
                    <a:pt x="13671" y="934"/>
                  </a:lnTo>
                  <a:lnTo>
                    <a:pt x="13671" y="234"/>
                  </a:lnTo>
                  <a:lnTo>
                    <a:pt x="10731" y="234"/>
                  </a:lnTo>
                  <a:lnTo>
                    <a:pt x="10731" y="3738"/>
                  </a:lnTo>
                  <a:lnTo>
                    <a:pt x="10452" y="3738"/>
                  </a:lnTo>
                  <a:lnTo>
                    <a:pt x="10452" y="3410"/>
                  </a:lnTo>
                  <a:lnTo>
                    <a:pt x="7886" y="3410"/>
                  </a:lnTo>
                  <a:lnTo>
                    <a:pt x="7886" y="3271"/>
                  </a:lnTo>
                  <a:lnTo>
                    <a:pt x="10452" y="3271"/>
                  </a:lnTo>
                  <a:lnTo>
                    <a:pt x="10452" y="2663"/>
                  </a:lnTo>
                  <a:lnTo>
                    <a:pt x="7886" y="2663"/>
                  </a:lnTo>
                  <a:lnTo>
                    <a:pt x="7886" y="2523"/>
                  </a:lnTo>
                  <a:lnTo>
                    <a:pt x="10452" y="2523"/>
                  </a:lnTo>
                  <a:lnTo>
                    <a:pt x="10452" y="1869"/>
                  </a:lnTo>
                  <a:lnTo>
                    <a:pt x="7886" y="1869"/>
                  </a:lnTo>
                  <a:lnTo>
                    <a:pt x="7886" y="1729"/>
                  </a:lnTo>
                  <a:lnTo>
                    <a:pt x="10452" y="1729"/>
                  </a:lnTo>
                  <a:lnTo>
                    <a:pt x="10452" y="1075"/>
                  </a:lnTo>
                  <a:lnTo>
                    <a:pt x="7886" y="1075"/>
                  </a:lnTo>
                  <a:lnTo>
                    <a:pt x="7886" y="934"/>
                  </a:lnTo>
                  <a:lnTo>
                    <a:pt x="10452" y="934"/>
                  </a:lnTo>
                  <a:lnTo>
                    <a:pt x="10452" y="234"/>
                  </a:lnTo>
                  <a:lnTo>
                    <a:pt x="7559" y="234"/>
                  </a:lnTo>
                  <a:lnTo>
                    <a:pt x="7559" y="4065"/>
                  </a:lnTo>
                  <a:lnTo>
                    <a:pt x="16938" y="4065"/>
                  </a:lnTo>
                  <a:lnTo>
                    <a:pt x="16938" y="3410"/>
                  </a:lnTo>
                  <a:close/>
                  <a:moveTo>
                    <a:pt x="12738" y="4344"/>
                  </a:moveTo>
                  <a:lnTo>
                    <a:pt x="12598" y="4344"/>
                  </a:lnTo>
                  <a:lnTo>
                    <a:pt x="12412" y="4391"/>
                  </a:lnTo>
                  <a:lnTo>
                    <a:pt x="12271" y="4485"/>
                  </a:lnTo>
                  <a:lnTo>
                    <a:pt x="12131" y="4578"/>
                  </a:lnTo>
                  <a:lnTo>
                    <a:pt x="11991" y="4718"/>
                  </a:lnTo>
                  <a:lnTo>
                    <a:pt x="11945" y="4905"/>
                  </a:lnTo>
                  <a:lnTo>
                    <a:pt x="11898" y="5045"/>
                  </a:lnTo>
                  <a:lnTo>
                    <a:pt x="11852" y="5233"/>
                  </a:lnTo>
                  <a:lnTo>
                    <a:pt x="11898" y="5419"/>
                  </a:lnTo>
                  <a:lnTo>
                    <a:pt x="11945" y="5606"/>
                  </a:lnTo>
                  <a:lnTo>
                    <a:pt x="11991" y="5746"/>
                  </a:lnTo>
                  <a:lnTo>
                    <a:pt x="12131" y="5886"/>
                  </a:lnTo>
                  <a:lnTo>
                    <a:pt x="12271" y="5980"/>
                  </a:lnTo>
                  <a:lnTo>
                    <a:pt x="12412" y="6073"/>
                  </a:lnTo>
                  <a:lnTo>
                    <a:pt x="12598" y="6120"/>
                  </a:lnTo>
                  <a:lnTo>
                    <a:pt x="12738" y="6120"/>
                  </a:lnTo>
                  <a:lnTo>
                    <a:pt x="12924" y="6120"/>
                  </a:lnTo>
                  <a:lnTo>
                    <a:pt x="13112" y="6073"/>
                  </a:lnTo>
                  <a:lnTo>
                    <a:pt x="13251" y="5980"/>
                  </a:lnTo>
                  <a:lnTo>
                    <a:pt x="13391" y="5886"/>
                  </a:lnTo>
                  <a:lnTo>
                    <a:pt x="13484" y="5746"/>
                  </a:lnTo>
                  <a:lnTo>
                    <a:pt x="13578" y="5606"/>
                  </a:lnTo>
                  <a:lnTo>
                    <a:pt x="13624" y="5419"/>
                  </a:lnTo>
                  <a:lnTo>
                    <a:pt x="13671" y="5233"/>
                  </a:lnTo>
                  <a:lnTo>
                    <a:pt x="13624" y="5045"/>
                  </a:lnTo>
                  <a:lnTo>
                    <a:pt x="13578" y="4905"/>
                  </a:lnTo>
                  <a:lnTo>
                    <a:pt x="13484" y="4718"/>
                  </a:lnTo>
                  <a:lnTo>
                    <a:pt x="13391" y="4578"/>
                  </a:lnTo>
                  <a:lnTo>
                    <a:pt x="13251" y="4485"/>
                  </a:lnTo>
                  <a:lnTo>
                    <a:pt x="13112" y="4391"/>
                  </a:lnTo>
                  <a:lnTo>
                    <a:pt x="12924" y="4344"/>
                  </a:lnTo>
                  <a:lnTo>
                    <a:pt x="12738" y="4344"/>
                  </a:lnTo>
                  <a:close/>
                  <a:moveTo>
                    <a:pt x="13205" y="5653"/>
                  </a:moveTo>
                  <a:lnTo>
                    <a:pt x="13017" y="5793"/>
                  </a:lnTo>
                  <a:lnTo>
                    <a:pt x="12738" y="5839"/>
                  </a:lnTo>
                  <a:lnTo>
                    <a:pt x="12505" y="5793"/>
                  </a:lnTo>
                  <a:lnTo>
                    <a:pt x="12319" y="5653"/>
                  </a:lnTo>
                  <a:lnTo>
                    <a:pt x="12178" y="5466"/>
                  </a:lnTo>
                  <a:lnTo>
                    <a:pt x="12131" y="5233"/>
                  </a:lnTo>
                  <a:lnTo>
                    <a:pt x="12178" y="4999"/>
                  </a:lnTo>
                  <a:lnTo>
                    <a:pt x="12319" y="4812"/>
                  </a:lnTo>
                  <a:lnTo>
                    <a:pt x="12505" y="4672"/>
                  </a:lnTo>
                  <a:lnTo>
                    <a:pt x="12738" y="4625"/>
                  </a:lnTo>
                  <a:lnTo>
                    <a:pt x="13017" y="4672"/>
                  </a:lnTo>
                  <a:lnTo>
                    <a:pt x="13205" y="4812"/>
                  </a:lnTo>
                  <a:lnTo>
                    <a:pt x="13345" y="4999"/>
                  </a:lnTo>
                  <a:lnTo>
                    <a:pt x="13391" y="5233"/>
                  </a:lnTo>
                  <a:lnTo>
                    <a:pt x="13345" y="5466"/>
                  </a:lnTo>
                  <a:lnTo>
                    <a:pt x="13205" y="5653"/>
                  </a:lnTo>
                  <a:close/>
                  <a:moveTo>
                    <a:pt x="2193" y="4344"/>
                  </a:moveTo>
                  <a:lnTo>
                    <a:pt x="2007" y="4344"/>
                  </a:lnTo>
                  <a:lnTo>
                    <a:pt x="1819" y="4391"/>
                  </a:lnTo>
                  <a:lnTo>
                    <a:pt x="1679" y="4485"/>
                  </a:lnTo>
                  <a:lnTo>
                    <a:pt x="1540" y="4578"/>
                  </a:lnTo>
                  <a:lnTo>
                    <a:pt x="1447" y="4718"/>
                  </a:lnTo>
                  <a:lnTo>
                    <a:pt x="1353" y="4905"/>
                  </a:lnTo>
                  <a:lnTo>
                    <a:pt x="1307" y="5045"/>
                  </a:lnTo>
                  <a:lnTo>
                    <a:pt x="1260" y="5233"/>
                  </a:lnTo>
                  <a:lnTo>
                    <a:pt x="1307" y="5419"/>
                  </a:lnTo>
                  <a:lnTo>
                    <a:pt x="1353" y="5606"/>
                  </a:lnTo>
                  <a:lnTo>
                    <a:pt x="1447" y="5746"/>
                  </a:lnTo>
                  <a:lnTo>
                    <a:pt x="1540" y="5886"/>
                  </a:lnTo>
                  <a:lnTo>
                    <a:pt x="1679" y="5980"/>
                  </a:lnTo>
                  <a:lnTo>
                    <a:pt x="1819" y="6073"/>
                  </a:lnTo>
                  <a:lnTo>
                    <a:pt x="2007" y="6120"/>
                  </a:lnTo>
                  <a:lnTo>
                    <a:pt x="2193" y="6120"/>
                  </a:lnTo>
                  <a:lnTo>
                    <a:pt x="2379" y="6120"/>
                  </a:lnTo>
                  <a:lnTo>
                    <a:pt x="2519" y="6073"/>
                  </a:lnTo>
                  <a:lnTo>
                    <a:pt x="2660" y="5980"/>
                  </a:lnTo>
                  <a:lnTo>
                    <a:pt x="2800" y="5886"/>
                  </a:lnTo>
                  <a:lnTo>
                    <a:pt x="2940" y="5746"/>
                  </a:lnTo>
                  <a:lnTo>
                    <a:pt x="3033" y="5560"/>
                  </a:lnTo>
                  <a:lnTo>
                    <a:pt x="3079" y="5419"/>
                  </a:lnTo>
                  <a:lnTo>
                    <a:pt x="3079" y="5233"/>
                  </a:lnTo>
                  <a:lnTo>
                    <a:pt x="3079" y="5045"/>
                  </a:lnTo>
                  <a:lnTo>
                    <a:pt x="3033" y="4905"/>
                  </a:lnTo>
                  <a:lnTo>
                    <a:pt x="2940" y="4718"/>
                  </a:lnTo>
                  <a:lnTo>
                    <a:pt x="2800" y="4578"/>
                  </a:lnTo>
                  <a:lnTo>
                    <a:pt x="2660" y="4485"/>
                  </a:lnTo>
                  <a:lnTo>
                    <a:pt x="2519" y="4391"/>
                  </a:lnTo>
                  <a:lnTo>
                    <a:pt x="2379" y="4344"/>
                  </a:lnTo>
                  <a:lnTo>
                    <a:pt x="2193" y="4344"/>
                  </a:lnTo>
                  <a:close/>
                  <a:moveTo>
                    <a:pt x="2612" y="5653"/>
                  </a:moveTo>
                  <a:lnTo>
                    <a:pt x="2426" y="5793"/>
                  </a:lnTo>
                  <a:lnTo>
                    <a:pt x="2193" y="5839"/>
                  </a:lnTo>
                  <a:lnTo>
                    <a:pt x="1960" y="5793"/>
                  </a:lnTo>
                  <a:lnTo>
                    <a:pt x="1726" y="5653"/>
                  </a:lnTo>
                  <a:lnTo>
                    <a:pt x="1633" y="5466"/>
                  </a:lnTo>
                  <a:lnTo>
                    <a:pt x="1586" y="5233"/>
                  </a:lnTo>
                  <a:lnTo>
                    <a:pt x="1633" y="4999"/>
                  </a:lnTo>
                  <a:lnTo>
                    <a:pt x="1726" y="4812"/>
                  </a:lnTo>
                  <a:lnTo>
                    <a:pt x="1960" y="4672"/>
                  </a:lnTo>
                  <a:lnTo>
                    <a:pt x="2193" y="4625"/>
                  </a:lnTo>
                  <a:lnTo>
                    <a:pt x="2426" y="4672"/>
                  </a:lnTo>
                  <a:lnTo>
                    <a:pt x="2612" y="4812"/>
                  </a:lnTo>
                  <a:lnTo>
                    <a:pt x="2753" y="4999"/>
                  </a:lnTo>
                  <a:lnTo>
                    <a:pt x="2800" y="5233"/>
                  </a:lnTo>
                  <a:lnTo>
                    <a:pt x="2753" y="5466"/>
                  </a:lnTo>
                  <a:lnTo>
                    <a:pt x="2612" y="5653"/>
                  </a:lnTo>
                  <a:close/>
                  <a:moveTo>
                    <a:pt x="4572" y="3037"/>
                  </a:moveTo>
                  <a:lnTo>
                    <a:pt x="2940" y="3037"/>
                  </a:lnTo>
                  <a:lnTo>
                    <a:pt x="3593" y="1588"/>
                  </a:lnTo>
                  <a:lnTo>
                    <a:pt x="4572" y="1588"/>
                  </a:lnTo>
                  <a:lnTo>
                    <a:pt x="4572" y="3037"/>
                  </a:lnTo>
                  <a:close/>
                  <a:moveTo>
                    <a:pt x="5366" y="3037"/>
                  </a:moveTo>
                  <a:lnTo>
                    <a:pt x="4759" y="3037"/>
                  </a:lnTo>
                  <a:lnTo>
                    <a:pt x="4759" y="1588"/>
                  </a:lnTo>
                  <a:lnTo>
                    <a:pt x="5366" y="1588"/>
                  </a:lnTo>
                  <a:lnTo>
                    <a:pt x="5366" y="3037"/>
                  </a:lnTo>
                  <a:close/>
                  <a:moveTo>
                    <a:pt x="6812" y="4485"/>
                  </a:moveTo>
                  <a:lnTo>
                    <a:pt x="5833" y="4485"/>
                  </a:lnTo>
                  <a:lnTo>
                    <a:pt x="5833" y="4391"/>
                  </a:lnTo>
                  <a:lnTo>
                    <a:pt x="6812" y="4391"/>
                  </a:lnTo>
                  <a:lnTo>
                    <a:pt x="6812" y="4485"/>
                  </a:lnTo>
                  <a:close/>
                  <a:moveTo>
                    <a:pt x="6812" y="4017"/>
                  </a:moveTo>
                  <a:lnTo>
                    <a:pt x="5833" y="4017"/>
                  </a:lnTo>
                  <a:lnTo>
                    <a:pt x="5833" y="3924"/>
                  </a:lnTo>
                  <a:lnTo>
                    <a:pt x="6812" y="3924"/>
                  </a:lnTo>
                  <a:lnTo>
                    <a:pt x="6812" y="4017"/>
                  </a:lnTo>
                  <a:close/>
                  <a:moveTo>
                    <a:pt x="6812" y="3550"/>
                  </a:moveTo>
                  <a:lnTo>
                    <a:pt x="5833" y="3550"/>
                  </a:lnTo>
                  <a:lnTo>
                    <a:pt x="5833" y="3457"/>
                  </a:lnTo>
                  <a:lnTo>
                    <a:pt x="6812" y="3457"/>
                  </a:lnTo>
                  <a:lnTo>
                    <a:pt x="6812" y="3550"/>
                  </a:lnTo>
                  <a:close/>
                  <a:moveTo>
                    <a:pt x="6812" y="3083"/>
                  </a:moveTo>
                  <a:lnTo>
                    <a:pt x="5833" y="3083"/>
                  </a:lnTo>
                  <a:lnTo>
                    <a:pt x="5833" y="2990"/>
                  </a:lnTo>
                  <a:lnTo>
                    <a:pt x="6812" y="2990"/>
                  </a:lnTo>
                  <a:lnTo>
                    <a:pt x="6812" y="3083"/>
                  </a:lnTo>
                  <a:close/>
                  <a:moveTo>
                    <a:pt x="6812" y="2616"/>
                  </a:moveTo>
                  <a:lnTo>
                    <a:pt x="5833" y="2616"/>
                  </a:lnTo>
                  <a:lnTo>
                    <a:pt x="5833" y="2523"/>
                  </a:lnTo>
                  <a:lnTo>
                    <a:pt x="6812" y="2523"/>
                  </a:lnTo>
                  <a:lnTo>
                    <a:pt x="6812" y="2616"/>
                  </a:lnTo>
                  <a:close/>
                  <a:moveTo>
                    <a:pt x="6812" y="2149"/>
                  </a:moveTo>
                  <a:lnTo>
                    <a:pt x="5833" y="2149"/>
                  </a:lnTo>
                  <a:lnTo>
                    <a:pt x="5833" y="2055"/>
                  </a:lnTo>
                  <a:lnTo>
                    <a:pt x="6812" y="2055"/>
                  </a:lnTo>
                  <a:lnTo>
                    <a:pt x="6812" y="2149"/>
                  </a:lnTo>
                  <a:close/>
                  <a:moveTo>
                    <a:pt x="5833" y="1681"/>
                  </a:moveTo>
                  <a:lnTo>
                    <a:pt x="5833" y="1588"/>
                  </a:lnTo>
                  <a:lnTo>
                    <a:pt x="6812" y="1588"/>
                  </a:lnTo>
                  <a:lnTo>
                    <a:pt x="6812" y="1681"/>
                  </a:lnTo>
                  <a:lnTo>
                    <a:pt x="5833" y="1681"/>
                  </a:lnTo>
                  <a:close/>
                  <a:moveTo>
                    <a:pt x="6812" y="934"/>
                  </a:moveTo>
                  <a:lnTo>
                    <a:pt x="4200" y="934"/>
                  </a:lnTo>
                  <a:lnTo>
                    <a:pt x="4526" y="701"/>
                  </a:lnTo>
                  <a:lnTo>
                    <a:pt x="6812" y="701"/>
                  </a:lnTo>
                  <a:lnTo>
                    <a:pt x="6812" y="934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39" tIns="60969" rIns="121939" bIns="60969" numCol="1" anchor="t" anchorCtr="0" compatLnSpc="1">
              <a:prstTxWarp prst="textNoShape">
                <a:avLst/>
              </a:prstTxWarp>
              <a:noAutofit/>
            </a:bodyPr>
            <a:lstStyle/>
            <a:p>
              <a:pPr fontAlgn="ctr">
                <a:defRPr/>
              </a:pPr>
              <a:endParaRPr lang="en-US" altLang="zh-CN" sz="105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pic>
          <p:nvPicPr>
            <p:cNvPr id="66" name="图片 183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5822" y="4775850"/>
              <a:ext cx="122960" cy="262834"/>
            </a:xfrm>
            <a:prstGeom prst="rect">
              <a:avLst/>
            </a:prstGeom>
          </p:spPr>
        </p:pic>
      </p:grpSp>
      <p:pic>
        <p:nvPicPr>
          <p:cNvPr id="146" name="Picture 19" descr="\\Bchief-sever180\共享\华为\2016\6月\D-201606417-金融营销材料设计-刘泉\文件\link\组 26.png"/>
          <p:cNvPicPr>
            <a:picLocks noChangeAspect="1" noChangeArrowheads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800000">
            <a:off x="1420287" y="2460238"/>
            <a:ext cx="11251689" cy="111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" name="副标题 1"/>
          <p:cNvSpPr txBox="1">
            <a:spLocks/>
          </p:cNvSpPr>
          <p:nvPr/>
        </p:nvSpPr>
        <p:spPr>
          <a:xfrm>
            <a:off x="303331" y="300999"/>
            <a:ext cx="9976748" cy="432854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373212" rtl="0" eaLnBrk="1" latinLnBrk="0" hangingPunct="1">
              <a:lnSpc>
                <a:spcPts val="2571"/>
              </a:lnSpc>
              <a:spcBef>
                <a:spcPts val="0"/>
              </a:spcBef>
              <a:buFont typeface="Arial" pitchFamily="34" charset="0"/>
              <a:buNone/>
              <a:defRPr sz="2399" b="1" kern="1200" baseline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45247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948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90492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753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35740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780986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26232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671478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116726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561971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eaLnBrk="0" fontAlgn="ctr" hangingPunct="0">
              <a:lnSpc>
                <a:spcPct val="95000"/>
              </a:lnSpc>
              <a:spcAft>
                <a:spcPct val="0"/>
              </a:spcAft>
              <a:buClr>
                <a:srgbClr val="990000"/>
              </a:buClr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Концепция усовершенствованного решения Huawei для сбора оплаты за проезд и аудита: режим реальном времени для точного сбора платежей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8" name="矩形 57"/>
          <p:cNvSpPr/>
          <p:nvPr/>
        </p:nvSpPr>
        <p:spPr>
          <a:xfrm>
            <a:off x="177870" y="2347622"/>
            <a:ext cx="2726106" cy="15120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360000" indent="-180000" defTabSz="684625" fontAlgn="ctr">
              <a:buSzPct val="60000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1. Система автоматических ворот:</a:t>
            </a:r>
          </a:p>
          <a:p>
            <a:pPr marL="4953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Высокий процент успешных транзакций: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99,5% для платежей категории-1 и категории-2</a:t>
            </a:r>
          </a:p>
          <a:p>
            <a:pPr marL="4953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Точные доказательства в реальном времени: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сравнение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данных трех типов транзакций из нескольких источников в режиме реального времени, обнаружение исключений и загрузка доказательств.</a:t>
            </a:r>
          </a:p>
        </p:txBody>
      </p:sp>
      <p:sp>
        <p:nvSpPr>
          <p:cNvPr id="149" name="矩形 59"/>
          <p:cNvSpPr/>
          <p:nvPr/>
        </p:nvSpPr>
        <p:spPr>
          <a:xfrm>
            <a:off x="7192386" y="1233928"/>
            <a:ext cx="4903041" cy="177169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0000" indent="-180000" defTabSz="684625" fontAlgn="ctr">
              <a:buSzPct val="60000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3. Провинциальная облачная платформа:</a:t>
            </a:r>
          </a:p>
          <a:p>
            <a:pPr marL="3175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Аудит траектории в реальном времени</a:t>
            </a:r>
          </a:p>
          <a:p>
            <a:pPr marL="495300" lvl="2" indent="-171450" defTabSz="684625" fontAlgn="ctr">
              <a:buSzPct val="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Генерирование траектории в реальном времени и идентификация водителя</a:t>
            </a:r>
          </a:p>
          <a:p>
            <a:pPr marL="495300" lvl="2" indent="-171450" defTabSz="684625" fontAlgn="ctr">
              <a:buSzPct val="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Обратный поиск изображений и архивирование цепочки доказательств в реальном времени</a:t>
            </a:r>
          </a:p>
          <a:p>
            <a:pPr marL="3175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Предупредительные меры</a:t>
            </a:r>
          </a:p>
          <a:p>
            <a:pPr marL="495300" lvl="2" indent="-171450" defTabSz="684625" fontAlgn="ctr">
              <a:buSzPct val="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Аудит органа, выдавшего документ</a:t>
            </a:r>
          </a:p>
          <a:p>
            <a:pPr marL="495300" lvl="2" indent="-171450" defTabSz="684625" fontAlgn="ctr">
              <a:buSzPct val="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Профиль транспортного средства и управление кредитными операциями</a:t>
            </a:r>
          </a:p>
          <a:p>
            <a:pPr marL="495300" lvl="2" indent="-171450" defTabSz="684625" fontAlgn="ctr">
              <a:buSzPct val="6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Один автомобиль с несколькими устройствами (карты и OBU)</a:t>
            </a:r>
          </a:p>
        </p:txBody>
      </p:sp>
      <p:sp>
        <p:nvSpPr>
          <p:cNvPr id="150" name="矩形 50"/>
          <p:cNvSpPr/>
          <p:nvPr/>
        </p:nvSpPr>
        <p:spPr>
          <a:xfrm>
            <a:off x="4405503" y="2584819"/>
            <a:ext cx="2431349" cy="106665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0000" indent="-180000" defTabSz="684625" fontAlgn="ctr">
              <a:buSzPct val="60000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2. Местное отделение:</a:t>
            </a:r>
          </a:p>
          <a:p>
            <a:pPr marL="3175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Загрузка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структурированных данных, изображений и видео в реальном времени</a:t>
            </a:r>
          </a:p>
          <a:p>
            <a:pPr marL="3175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Полный набор сведений о проезжающих транспортных средствах</a:t>
            </a:r>
          </a:p>
        </p:txBody>
      </p:sp>
      <p:sp>
        <p:nvSpPr>
          <p:cNvPr id="151" name="Freeform 20"/>
          <p:cNvSpPr>
            <a:spLocks noEditPoints="1"/>
          </p:cNvSpPr>
          <p:nvPr/>
        </p:nvSpPr>
        <p:spPr bwMode="auto">
          <a:xfrm flipH="1">
            <a:off x="7381464" y="3388405"/>
            <a:ext cx="388404" cy="827042"/>
          </a:xfrm>
          <a:custGeom>
            <a:avLst/>
            <a:gdLst/>
            <a:ahLst/>
            <a:cxnLst>
              <a:cxn ang="0">
                <a:pos x="11413" y="88"/>
              </a:cxn>
              <a:cxn ang="0">
                <a:pos x="993" y="8332"/>
              </a:cxn>
              <a:cxn ang="0">
                <a:pos x="8602" y="9165"/>
              </a:cxn>
              <a:cxn ang="0">
                <a:pos x="10646" y="27"/>
              </a:cxn>
              <a:cxn ang="0">
                <a:pos x="10413" y="116"/>
              </a:cxn>
              <a:cxn ang="0">
                <a:pos x="10252" y="365"/>
              </a:cxn>
              <a:cxn ang="0">
                <a:pos x="10136" y="500"/>
              </a:cxn>
              <a:cxn ang="0">
                <a:pos x="9995" y="573"/>
              </a:cxn>
              <a:cxn ang="0">
                <a:pos x="9731" y="559"/>
              </a:cxn>
              <a:cxn ang="0">
                <a:pos x="9690" y="1606"/>
              </a:cxn>
              <a:cxn ang="0">
                <a:pos x="9930" y="1555"/>
              </a:cxn>
              <a:cxn ang="0">
                <a:pos x="10152" y="1451"/>
              </a:cxn>
              <a:cxn ang="0">
                <a:pos x="10441" y="1214"/>
              </a:cxn>
              <a:cxn ang="0">
                <a:pos x="10675" y="1062"/>
              </a:cxn>
              <a:cxn ang="0">
                <a:pos x="10819" y="1027"/>
              </a:cxn>
              <a:cxn ang="0">
                <a:pos x="10955" y="1020"/>
              </a:cxn>
              <a:cxn ang="0">
                <a:pos x="10965" y="979"/>
              </a:cxn>
              <a:cxn ang="0">
                <a:pos x="9471" y="6250"/>
              </a:cxn>
              <a:cxn ang="0">
                <a:pos x="9709" y="6401"/>
              </a:cxn>
              <a:cxn ang="0">
                <a:pos x="9860" y="6638"/>
              </a:cxn>
              <a:cxn ang="0">
                <a:pos x="9896" y="6927"/>
              </a:cxn>
              <a:cxn ang="0">
                <a:pos x="9805" y="7197"/>
              </a:cxn>
              <a:cxn ang="0">
                <a:pos x="9612" y="7399"/>
              </a:cxn>
              <a:cxn ang="0">
                <a:pos x="9347" y="7503"/>
              </a:cxn>
              <a:cxn ang="0">
                <a:pos x="9056" y="7481"/>
              </a:cxn>
              <a:cxn ang="0">
                <a:pos x="8811" y="7341"/>
              </a:cxn>
              <a:cxn ang="0">
                <a:pos x="8649" y="7113"/>
              </a:cxn>
              <a:cxn ang="0">
                <a:pos x="8599" y="6827"/>
              </a:cxn>
              <a:cxn ang="0">
                <a:pos x="8677" y="6551"/>
              </a:cxn>
              <a:cxn ang="0">
                <a:pos x="8859" y="6339"/>
              </a:cxn>
              <a:cxn ang="0">
                <a:pos x="9118" y="6223"/>
              </a:cxn>
              <a:cxn ang="0">
                <a:pos x="11435" y="6223"/>
              </a:cxn>
              <a:cxn ang="0">
                <a:pos x="11693" y="6339"/>
              </a:cxn>
              <a:cxn ang="0">
                <a:pos x="11876" y="6551"/>
              </a:cxn>
              <a:cxn ang="0">
                <a:pos x="11954" y="6827"/>
              </a:cxn>
              <a:cxn ang="0">
                <a:pos x="11903" y="7113"/>
              </a:cxn>
              <a:cxn ang="0">
                <a:pos x="11741" y="7341"/>
              </a:cxn>
              <a:cxn ang="0">
                <a:pos x="11497" y="7481"/>
              </a:cxn>
              <a:cxn ang="0">
                <a:pos x="11205" y="7503"/>
              </a:cxn>
              <a:cxn ang="0">
                <a:pos x="10940" y="7399"/>
              </a:cxn>
              <a:cxn ang="0">
                <a:pos x="10748" y="7197"/>
              </a:cxn>
              <a:cxn ang="0">
                <a:pos x="10657" y="6927"/>
              </a:cxn>
              <a:cxn ang="0">
                <a:pos x="10693" y="6638"/>
              </a:cxn>
              <a:cxn ang="0">
                <a:pos x="10844" y="6401"/>
              </a:cxn>
              <a:cxn ang="0">
                <a:pos x="11080" y="6250"/>
              </a:cxn>
              <a:cxn ang="0">
                <a:pos x="13393" y="6211"/>
              </a:cxn>
              <a:cxn ang="0">
                <a:pos x="13668" y="6289"/>
              </a:cxn>
              <a:cxn ang="0">
                <a:pos x="13880" y="6472"/>
              </a:cxn>
              <a:cxn ang="0">
                <a:pos x="13997" y="6730"/>
              </a:cxn>
              <a:cxn ang="0">
                <a:pos x="13989" y="7023"/>
              </a:cxn>
              <a:cxn ang="0">
                <a:pos x="13861" y="7273"/>
              </a:cxn>
              <a:cxn ang="0">
                <a:pos x="13640" y="7446"/>
              </a:cxn>
              <a:cxn ang="0">
                <a:pos x="13359" y="7510"/>
              </a:cxn>
              <a:cxn ang="0">
                <a:pos x="13077" y="7446"/>
              </a:cxn>
              <a:cxn ang="0">
                <a:pos x="12857" y="7273"/>
              </a:cxn>
              <a:cxn ang="0">
                <a:pos x="12729" y="7023"/>
              </a:cxn>
              <a:cxn ang="0">
                <a:pos x="12722" y="6730"/>
              </a:cxn>
              <a:cxn ang="0">
                <a:pos x="12838" y="6472"/>
              </a:cxn>
              <a:cxn ang="0">
                <a:pos x="13049" y="6289"/>
              </a:cxn>
              <a:cxn ang="0">
                <a:pos x="13326" y="6211"/>
              </a:cxn>
              <a:cxn ang="0">
                <a:pos x="7428" y="10452"/>
              </a:cxn>
              <a:cxn ang="0">
                <a:pos x="3249" y="8913"/>
              </a:cxn>
              <a:cxn ang="0">
                <a:pos x="7553" y="13360"/>
              </a:cxn>
            </a:cxnLst>
            <a:rect l="0" t="0" r="r" b="b"/>
            <a:pathLst>
              <a:path w="16031" h="14421">
                <a:moveTo>
                  <a:pt x="0" y="7305"/>
                </a:moveTo>
                <a:lnTo>
                  <a:pt x="7947" y="7305"/>
                </a:lnTo>
                <a:lnTo>
                  <a:pt x="7947" y="5432"/>
                </a:lnTo>
                <a:lnTo>
                  <a:pt x="6917" y="5432"/>
                </a:lnTo>
                <a:lnTo>
                  <a:pt x="9111" y="3974"/>
                </a:lnTo>
                <a:lnTo>
                  <a:pt x="11190" y="2591"/>
                </a:lnTo>
                <a:lnTo>
                  <a:pt x="11171" y="2591"/>
                </a:lnTo>
                <a:lnTo>
                  <a:pt x="11171" y="88"/>
                </a:lnTo>
                <a:lnTo>
                  <a:pt x="11413" y="88"/>
                </a:lnTo>
                <a:lnTo>
                  <a:pt x="11413" y="2588"/>
                </a:lnTo>
                <a:lnTo>
                  <a:pt x="13497" y="3974"/>
                </a:lnTo>
                <a:lnTo>
                  <a:pt x="15691" y="5432"/>
                </a:lnTo>
                <a:lnTo>
                  <a:pt x="14660" y="5432"/>
                </a:lnTo>
                <a:lnTo>
                  <a:pt x="14660" y="8332"/>
                </a:lnTo>
                <a:lnTo>
                  <a:pt x="14660" y="9578"/>
                </a:lnTo>
                <a:lnTo>
                  <a:pt x="14660" y="13052"/>
                </a:lnTo>
                <a:lnTo>
                  <a:pt x="993" y="13052"/>
                </a:lnTo>
                <a:lnTo>
                  <a:pt x="993" y="8332"/>
                </a:lnTo>
                <a:lnTo>
                  <a:pt x="7947" y="8332"/>
                </a:lnTo>
                <a:lnTo>
                  <a:pt x="7947" y="7784"/>
                </a:lnTo>
                <a:lnTo>
                  <a:pt x="0" y="7784"/>
                </a:lnTo>
                <a:lnTo>
                  <a:pt x="0" y="7305"/>
                </a:lnTo>
                <a:close/>
                <a:moveTo>
                  <a:pt x="8602" y="9165"/>
                </a:moveTo>
                <a:lnTo>
                  <a:pt x="14112" y="9165"/>
                </a:lnTo>
                <a:lnTo>
                  <a:pt x="14112" y="9409"/>
                </a:lnTo>
                <a:lnTo>
                  <a:pt x="8602" y="9409"/>
                </a:lnTo>
                <a:lnTo>
                  <a:pt x="8602" y="9165"/>
                </a:lnTo>
                <a:close/>
                <a:moveTo>
                  <a:pt x="10991" y="1"/>
                </a:moveTo>
                <a:lnTo>
                  <a:pt x="10967" y="0"/>
                </a:lnTo>
                <a:lnTo>
                  <a:pt x="10903" y="1"/>
                </a:lnTo>
                <a:lnTo>
                  <a:pt x="10860" y="2"/>
                </a:lnTo>
                <a:lnTo>
                  <a:pt x="10811" y="5"/>
                </a:lnTo>
                <a:lnTo>
                  <a:pt x="10758" y="10"/>
                </a:lnTo>
                <a:lnTo>
                  <a:pt x="10703" y="17"/>
                </a:lnTo>
                <a:lnTo>
                  <a:pt x="10674" y="22"/>
                </a:lnTo>
                <a:lnTo>
                  <a:pt x="10646" y="27"/>
                </a:lnTo>
                <a:lnTo>
                  <a:pt x="10617" y="33"/>
                </a:lnTo>
                <a:lnTo>
                  <a:pt x="10588" y="40"/>
                </a:lnTo>
                <a:lnTo>
                  <a:pt x="10560" y="48"/>
                </a:lnTo>
                <a:lnTo>
                  <a:pt x="10533" y="56"/>
                </a:lnTo>
                <a:lnTo>
                  <a:pt x="10507" y="66"/>
                </a:lnTo>
                <a:lnTo>
                  <a:pt x="10482" y="77"/>
                </a:lnTo>
                <a:lnTo>
                  <a:pt x="10457" y="89"/>
                </a:lnTo>
                <a:lnTo>
                  <a:pt x="10435" y="102"/>
                </a:lnTo>
                <a:lnTo>
                  <a:pt x="10413" y="116"/>
                </a:lnTo>
                <a:lnTo>
                  <a:pt x="10394" y="131"/>
                </a:lnTo>
                <a:lnTo>
                  <a:pt x="10376" y="148"/>
                </a:lnTo>
                <a:lnTo>
                  <a:pt x="10360" y="166"/>
                </a:lnTo>
                <a:lnTo>
                  <a:pt x="10347" y="185"/>
                </a:lnTo>
                <a:lnTo>
                  <a:pt x="10336" y="206"/>
                </a:lnTo>
                <a:lnTo>
                  <a:pt x="10316" y="249"/>
                </a:lnTo>
                <a:lnTo>
                  <a:pt x="10296" y="289"/>
                </a:lnTo>
                <a:lnTo>
                  <a:pt x="10274" y="328"/>
                </a:lnTo>
                <a:lnTo>
                  <a:pt x="10252" y="365"/>
                </a:lnTo>
                <a:lnTo>
                  <a:pt x="10240" y="383"/>
                </a:lnTo>
                <a:lnTo>
                  <a:pt x="10228" y="400"/>
                </a:lnTo>
                <a:lnTo>
                  <a:pt x="10216" y="416"/>
                </a:lnTo>
                <a:lnTo>
                  <a:pt x="10203" y="432"/>
                </a:lnTo>
                <a:lnTo>
                  <a:pt x="10190" y="447"/>
                </a:lnTo>
                <a:lnTo>
                  <a:pt x="10177" y="462"/>
                </a:lnTo>
                <a:lnTo>
                  <a:pt x="10164" y="475"/>
                </a:lnTo>
                <a:lnTo>
                  <a:pt x="10150" y="488"/>
                </a:lnTo>
                <a:lnTo>
                  <a:pt x="10136" y="500"/>
                </a:lnTo>
                <a:lnTo>
                  <a:pt x="10122" y="512"/>
                </a:lnTo>
                <a:lnTo>
                  <a:pt x="10107" y="523"/>
                </a:lnTo>
                <a:lnTo>
                  <a:pt x="10092" y="532"/>
                </a:lnTo>
                <a:lnTo>
                  <a:pt x="10076" y="542"/>
                </a:lnTo>
                <a:lnTo>
                  <a:pt x="10060" y="550"/>
                </a:lnTo>
                <a:lnTo>
                  <a:pt x="10045" y="557"/>
                </a:lnTo>
                <a:lnTo>
                  <a:pt x="10029" y="563"/>
                </a:lnTo>
                <a:lnTo>
                  <a:pt x="10012" y="569"/>
                </a:lnTo>
                <a:lnTo>
                  <a:pt x="9995" y="573"/>
                </a:lnTo>
                <a:lnTo>
                  <a:pt x="9978" y="576"/>
                </a:lnTo>
                <a:lnTo>
                  <a:pt x="9960" y="579"/>
                </a:lnTo>
                <a:lnTo>
                  <a:pt x="9942" y="580"/>
                </a:lnTo>
                <a:lnTo>
                  <a:pt x="9924" y="580"/>
                </a:lnTo>
                <a:lnTo>
                  <a:pt x="9905" y="580"/>
                </a:lnTo>
                <a:lnTo>
                  <a:pt x="9886" y="578"/>
                </a:lnTo>
                <a:lnTo>
                  <a:pt x="9819" y="570"/>
                </a:lnTo>
                <a:lnTo>
                  <a:pt x="9768" y="563"/>
                </a:lnTo>
                <a:lnTo>
                  <a:pt x="9731" y="559"/>
                </a:lnTo>
                <a:lnTo>
                  <a:pt x="9707" y="555"/>
                </a:lnTo>
                <a:lnTo>
                  <a:pt x="9692" y="554"/>
                </a:lnTo>
                <a:lnTo>
                  <a:pt x="9685" y="553"/>
                </a:lnTo>
                <a:lnTo>
                  <a:pt x="9682" y="552"/>
                </a:lnTo>
                <a:lnTo>
                  <a:pt x="9681" y="552"/>
                </a:lnTo>
                <a:lnTo>
                  <a:pt x="9681" y="1604"/>
                </a:lnTo>
                <a:lnTo>
                  <a:pt x="9682" y="1605"/>
                </a:lnTo>
                <a:lnTo>
                  <a:pt x="9685" y="1606"/>
                </a:lnTo>
                <a:lnTo>
                  <a:pt x="9690" y="1606"/>
                </a:lnTo>
                <a:lnTo>
                  <a:pt x="9697" y="1606"/>
                </a:lnTo>
                <a:lnTo>
                  <a:pt x="9715" y="1605"/>
                </a:lnTo>
                <a:lnTo>
                  <a:pt x="9739" y="1602"/>
                </a:lnTo>
                <a:lnTo>
                  <a:pt x="9769" y="1597"/>
                </a:lnTo>
                <a:lnTo>
                  <a:pt x="9804" y="1590"/>
                </a:lnTo>
                <a:lnTo>
                  <a:pt x="9842" y="1581"/>
                </a:lnTo>
                <a:lnTo>
                  <a:pt x="9885" y="1569"/>
                </a:lnTo>
                <a:lnTo>
                  <a:pt x="9907" y="1562"/>
                </a:lnTo>
                <a:lnTo>
                  <a:pt x="9930" y="1555"/>
                </a:lnTo>
                <a:lnTo>
                  <a:pt x="9953" y="1547"/>
                </a:lnTo>
                <a:lnTo>
                  <a:pt x="9977" y="1537"/>
                </a:lnTo>
                <a:lnTo>
                  <a:pt x="10002" y="1528"/>
                </a:lnTo>
                <a:lnTo>
                  <a:pt x="10026" y="1517"/>
                </a:lnTo>
                <a:lnTo>
                  <a:pt x="10051" y="1506"/>
                </a:lnTo>
                <a:lnTo>
                  <a:pt x="10076" y="1493"/>
                </a:lnTo>
                <a:lnTo>
                  <a:pt x="10102" y="1480"/>
                </a:lnTo>
                <a:lnTo>
                  <a:pt x="10127" y="1466"/>
                </a:lnTo>
                <a:lnTo>
                  <a:pt x="10152" y="1451"/>
                </a:lnTo>
                <a:lnTo>
                  <a:pt x="10177" y="1435"/>
                </a:lnTo>
                <a:lnTo>
                  <a:pt x="10201" y="1418"/>
                </a:lnTo>
                <a:lnTo>
                  <a:pt x="10225" y="1400"/>
                </a:lnTo>
                <a:lnTo>
                  <a:pt x="10249" y="1381"/>
                </a:lnTo>
                <a:lnTo>
                  <a:pt x="10272" y="1361"/>
                </a:lnTo>
                <a:lnTo>
                  <a:pt x="10317" y="1321"/>
                </a:lnTo>
                <a:lnTo>
                  <a:pt x="10360" y="1283"/>
                </a:lnTo>
                <a:lnTo>
                  <a:pt x="10401" y="1247"/>
                </a:lnTo>
                <a:lnTo>
                  <a:pt x="10441" y="1214"/>
                </a:lnTo>
                <a:lnTo>
                  <a:pt x="10480" y="1183"/>
                </a:lnTo>
                <a:lnTo>
                  <a:pt x="10517" y="1155"/>
                </a:lnTo>
                <a:lnTo>
                  <a:pt x="10554" y="1130"/>
                </a:lnTo>
                <a:lnTo>
                  <a:pt x="10589" y="1107"/>
                </a:lnTo>
                <a:lnTo>
                  <a:pt x="10607" y="1097"/>
                </a:lnTo>
                <a:lnTo>
                  <a:pt x="10624" y="1087"/>
                </a:lnTo>
                <a:lnTo>
                  <a:pt x="10641" y="1078"/>
                </a:lnTo>
                <a:lnTo>
                  <a:pt x="10658" y="1069"/>
                </a:lnTo>
                <a:lnTo>
                  <a:pt x="10675" y="1062"/>
                </a:lnTo>
                <a:lnTo>
                  <a:pt x="10691" y="1055"/>
                </a:lnTo>
                <a:lnTo>
                  <a:pt x="10707" y="1049"/>
                </a:lnTo>
                <a:lnTo>
                  <a:pt x="10724" y="1043"/>
                </a:lnTo>
                <a:lnTo>
                  <a:pt x="10740" y="1039"/>
                </a:lnTo>
                <a:lnTo>
                  <a:pt x="10756" y="1035"/>
                </a:lnTo>
                <a:lnTo>
                  <a:pt x="10771" y="1032"/>
                </a:lnTo>
                <a:lnTo>
                  <a:pt x="10787" y="1029"/>
                </a:lnTo>
                <a:lnTo>
                  <a:pt x="10803" y="1028"/>
                </a:lnTo>
                <a:lnTo>
                  <a:pt x="10819" y="1027"/>
                </a:lnTo>
                <a:lnTo>
                  <a:pt x="10834" y="1027"/>
                </a:lnTo>
                <a:lnTo>
                  <a:pt x="10850" y="1027"/>
                </a:lnTo>
                <a:lnTo>
                  <a:pt x="10879" y="1029"/>
                </a:lnTo>
                <a:lnTo>
                  <a:pt x="10903" y="1029"/>
                </a:lnTo>
                <a:lnTo>
                  <a:pt x="10922" y="1028"/>
                </a:lnTo>
                <a:lnTo>
                  <a:pt x="10938" y="1026"/>
                </a:lnTo>
                <a:lnTo>
                  <a:pt x="10945" y="1024"/>
                </a:lnTo>
                <a:lnTo>
                  <a:pt x="10951" y="1022"/>
                </a:lnTo>
                <a:lnTo>
                  <a:pt x="10955" y="1020"/>
                </a:lnTo>
                <a:lnTo>
                  <a:pt x="10960" y="1018"/>
                </a:lnTo>
                <a:lnTo>
                  <a:pt x="10966" y="1013"/>
                </a:lnTo>
                <a:lnTo>
                  <a:pt x="10970" y="1008"/>
                </a:lnTo>
                <a:lnTo>
                  <a:pt x="10972" y="1003"/>
                </a:lnTo>
                <a:lnTo>
                  <a:pt x="10973" y="998"/>
                </a:lnTo>
                <a:lnTo>
                  <a:pt x="10972" y="993"/>
                </a:lnTo>
                <a:lnTo>
                  <a:pt x="10971" y="989"/>
                </a:lnTo>
                <a:lnTo>
                  <a:pt x="10967" y="982"/>
                </a:lnTo>
                <a:lnTo>
                  <a:pt x="10965" y="979"/>
                </a:lnTo>
                <a:lnTo>
                  <a:pt x="10991" y="1"/>
                </a:lnTo>
                <a:close/>
                <a:moveTo>
                  <a:pt x="9249" y="6210"/>
                </a:moveTo>
                <a:lnTo>
                  <a:pt x="9282" y="6211"/>
                </a:lnTo>
                <a:lnTo>
                  <a:pt x="9315" y="6213"/>
                </a:lnTo>
                <a:lnTo>
                  <a:pt x="9347" y="6218"/>
                </a:lnTo>
                <a:lnTo>
                  <a:pt x="9379" y="6223"/>
                </a:lnTo>
                <a:lnTo>
                  <a:pt x="9410" y="6231"/>
                </a:lnTo>
                <a:lnTo>
                  <a:pt x="9441" y="6239"/>
                </a:lnTo>
                <a:lnTo>
                  <a:pt x="9471" y="6250"/>
                </a:lnTo>
                <a:lnTo>
                  <a:pt x="9501" y="6261"/>
                </a:lnTo>
                <a:lnTo>
                  <a:pt x="9530" y="6274"/>
                </a:lnTo>
                <a:lnTo>
                  <a:pt x="9558" y="6289"/>
                </a:lnTo>
                <a:lnTo>
                  <a:pt x="9586" y="6305"/>
                </a:lnTo>
                <a:lnTo>
                  <a:pt x="9612" y="6321"/>
                </a:lnTo>
                <a:lnTo>
                  <a:pt x="9638" y="6339"/>
                </a:lnTo>
                <a:lnTo>
                  <a:pt x="9662" y="6359"/>
                </a:lnTo>
                <a:lnTo>
                  <a:pt x="9686" y="6379"/>
                </a:lnTo>
                <a:lnTo>
                  <a:pt x="9709" y="6401"/>
                </a:lnTo>
                <a:lnTo>
                  <a:pt x="9730" y="6423"/>
                </a:lnTo>
                <a:lnTo>
                  <a:pt x="9750" y="6447"/>
                </a:lnTo>
                <a:lnTo>
                  <a:pt x="9770" y="6472"/>
                </a:lnTo>
                <a:lnTo>
                  <a:pt x="9788" y="6498"/>
                </a:lnTo>
                <a:lnTo>
                  <a:pt x="9805" y="6524"/>
                </a:lnTo>
                <a:lnTo>
                  <a:pt x="9820" y="6551"/>
                </a:lnTo>
                <a:lnTo>
                  <a:pt x="9835" y="6579"/>
                </a:lnTo>
                <a:lnTo>
                  <a:pt x="9848" y="6608"/>
                </a:lnTo>
                <a:lnTo>
                  <a:pt x="9860" y="6638"/>
                </a:lnTo>
                <a:lnTo>
                  <a:pt x="9870" y="6668"/>
                </a:lnTo>
                <a:lnTo>
                  <a:pt x="9879" y="6699"/>
                </a:lnTo>
                <a:lnTo>
                  <a:pt x="9886" y="6730"/>
                </a:lnTo>
                <a:lnTo>
                  <a:pt x="9892" y="6762"/>
                </a:lnTo>
                <a:lnTo>
                  <a:pt x="9896" y="6794"/>
                </a:lnTo>
                <a:lnTo>
                  <a:pt x="9898" y="6827"/>
                </a:lnTo>
                <a:lnTo>
                  <a:pt x="9899" y="6860"/>
                </a:lnTo>
                <a:lnTo>
                  <a:pt x="9898" y="6894"/>
                </a:lnTo>
                <a:lnTo>
                  <a:pt x="9896" y="6927"/>
                </a:lnTo>
                <a:lnTo>
                  <a:pt x="9892" y="6959"/>
                </a:lnTo>
                <a:lnTo>
                  <a:pt x="9886" y="6991"/>
                </a:lnTo>
                <a:lnTo>
                  <a:pt x="9879" y="7023"/>
                </a:lnTo>
                <a:lnTo>
                  <a:pt x="9870" y="7053"/>
                </a:lnTo>
                <a:lnTo>
                  <a:pt x="9860" y="7084"/>
                </a:lnTo>
                <a:lnTo>
                  <a:pt x="9848" y="7113"/>
                </a:lnTo>
                <a:lnTo>
                  <a:pt x="9835" y="7142"/>
                </a:lnTo>
                <a:lnTo>
                  <a:pt x="9820" y="7170"/>
                </a:lnTo>
                <a:lnTo>
                  <a:pt x="9805" y="7197"/>
                </a:lnTo>
                <a:lnTo>
                  <a:pt x="9788" y="7223"/>
                </a:lnTo>
                <a:lnTo>
                  <a:pt x="9770" y="7249"/>
                </a:lnTo>
                <a:lnTo>
                  <a:pt x="9750" y="7273"/>
                </a:lnTo>
                <a:lnTo>
                  <a:pt x="9730" y="7297"/>
                </a:lnTo>
                <a:lnTo>
                  <a:pt x="9709" y="7319"/>
                </a:lnTo>
                <a:lnTo>
                  <a:pt x="9686" y="7341"/>
                </a:lnTo>
                <a:lnTo>
                  <a:pt x="9662" y="7362"/>
                </a:lnTo>
                <a:lnTo>
                  <a:pt x="9638" y="7381"/>
                </a:lnTo>
                <a:lnTo>
                  <a:pt x="9612" y="7399"/>
                </a:lnTo>
                <a:lnTo>
                  <a:pt x="9586" y="7416"/>
                </a:lnTo>
                <a:lnTo>
                  <a:pt x="9558" y="7432"/>
                </a:lnTo>
                <a:lnTo>
                  <a:pt x="9530" y="7446"/>
                </a:lnTo>
                <a:lnTo>
                  <a:pt x="9501" y="7459"/>
                </a:lnTo>
                <a:lnTo>
                  <a:pt x="9471" y="7471"/>
                </a:lnTo>
                <a:lnTo>
                  <a:pt x="9441" y="7481"/>
                </a:lnTo>
                <a:lnTo>
                  <a:pt x="9410" y="7490"/>
                </a:lnTo>
                <a:lnTo>
                  <a:pt x="9379" y="7497"/>
                </a:lnTo>
                <a:lnTo>
                  <a:pt x="9347" y="7503"/>
                </a:lnTo>
                <a:lnTo>
                  <a:pt x="9315" y="7507"/>
                </a:lnTo>
                <a:lnTo>
                  <a:pt x="9282" y="7509"/>
                </a:lnTo>
                <a:lnTo>
                  <a:pt x="9249" y="7510"/>
                </a:lnTo>
                <a:lnTo>
                  <a:pt x="9215" y="7509"/>
                </a:lnTo>
                <a:lnTo>
                  <a:pt x="9182" y="7507"/>
                </a:lnTo>
                <a:lnTo>
                  <a:pt x="9150" y="7503"/>
                </a:lnTo>
                <a:lnTo>
                  <a:pt x="9118" y="7497"/>
                </a:lnTo>
                <a:lnTo>
                  <a:pt x="9087" y="7490"/>
                </a:lnTo>
                <a:lnTo>
                  <a:pt x="9056" y="7481"/>
                </a:lnTo>
                <a:lnTo>
                  <a:pt x="9025" y="7471"/>
                </a:lnTo>
                <a:lnTo>
                  <a:pt x="8995" y="7459"/>
                </a:lnTo>
                <a:lnTo>
                  <a:pt x="8966" y="7446"/>
                </a:lnTo>
                <a:lnTo>
                  <a:pt x="8938" y="7432"/>
                </a:lnTo>
                <a:lnTo>
                  <a:pt x="8911" y="7416"/>
                </a:lnTo>
                <a:lnTo>
                  <a:pt x="8885" y="7399"/>
                </a:lnTo>
                <a:lnTo>
                  <a:pt x="8859" y="7381"/>
                </a:lnTo>
                <a:lnTo>
                  <a:pt x="8835" y="7362"/>
                </a:lnTo>
                <a:lnTo>
                  <a:pt x="8811" y="7341"/>
                </a:lnTo>
                <a:lnTo>
                  <a:pt x="8789" y="7319"/>
                </a:lnTo>
                <a:lnTo>
                  <a:pt x="8767" y="7297"/>
                </a:lnTo>
                <a:lnTo>
                  <a:pt x="8747" y="7273"/>
                </a:lnTo>
                <a:lnTo>
                  <a:pt x="8727" y="7249"/>
                </a:lnTo>
                <a:lnTo>
                  <a:pt x="8709" y="7223"/>
                </a:lnTo>
                <a:lnTo>
                  <a:pt x="8692" y="7197"/>
                </a:lnTo>
                <a:lnTo>
                  <a:pt x="8677" y="7170"/>
                </a:lnTo>
                <a:lnTo>
                  <a:pt x="8662" y="7142"/>
                </a:lnTo>
                <a:lnTo>
                  <a:pt x="8649" y="7113"/>
                </a:lnTo>
                <a:lnTo>
                  <a:pt x="8638" y="7084"/>
                </a:lnTo>
                <a:lnTo>
                  <a:pt x="8627" y="7053"/>
                </a:lnTo>
                <a:lnTo>
                  <a:pt x="8619" y="7023"/>
                </a:lnTo>
                <a:lnTo>
                  <a:pt x="8611" y="6991"/>
                </a:lnTo>
                <a:lnTo>
                  <a:pt x="8605" y="6959"/>
                </a:lnTo>
                <a:lnTo>
                  <a:pt x="8601" y="6927"/>
                </a:lnTo>
                <a:lnTo>
                  <a:pt x="8599" y="6894"/>
                </a:lnTo>
                <a:lnTo>
                  <a:pt x="8598" y="6860"/>
                </a:lnTo>
                <a:lnTo>
                  <a:pt x="8599" y="6827"/>
                </a:lnTo>
                <a:lnTo>
                  <a:pt x="8601" y="6794"/>
                </a:lnTo>
                <a:lnTo>
                  <a:pt x="8605" y="6762"/>
                </a:lnTo>
                <a:lnTo>
                  <a:pt x="8611" y="6730"/>
                </a:lnTo>
                <a:lnTo>
                  <a:pt x="8619" y="6699"/>
                </a:lnTo>
                <a:lnTo>
                  <a:pt x="8627" y="6668"/>
                </a:lnTo>
                <a:lnTo>
                  <a:pt x="8638" y="6638"/>
                </a:lnTo>
                <a:lnTo>
                  <a:pt x="8649" y="6608"/>
                </a:lnTo>
                <a:lnTo>
                  <a:pt x="8662" y="6579"/>
                </a:lnTo>
                <a:lnTo>
                  <a:pt x="8677" y="6551"/>
                </a:lnTo>
                <a:lnTo>
                  <a:pt x="8692" y="6524"/>
                </a:lnTo>
                <a:lnTo>
                  <a:pt x="8709" y="6498"/>
                </a:lnTo>
                <a:lnTo>
                  <a:pt x="8727" y="6472"/>
                </a:lnTo>
                <a:lnTo>
                  <a:pt x="8747" y="6447"/>
                </a:lnTo>
                <a:lnTo>
                  <a:pt x="8767" y="6423"/>
                </a:lnTo>
                <a:lnTo>
                  <a:pt x="8789" y="6401"/>
                </a:lnTo>
                <a:lnTo>
                  <a:pt x="8811" y="6379"/>
                </a:lnTo>
                <a:lnTo>
                  <a:pt x="8835" y="6359"/>
                </a:lnTo>
                <a:lnTo>
                  <a:pt x="8859" y="6339"/>
                </a:lnTo>
                <a:lnTo>
                  <a:pt x="8885" y="6321"/>
                </a:lnTo>
                <a:lnTo>
                  <a:pt x="8911" y="6305"/>
                </a:lnTo>
                <a:lnTo>
                  <a:pt x="8938" y="6289"/>
                </a:lnTo>
                <a:lnTo>
                  <a:pt x="8966" y="6274"/>
                </a:lnTo>
                <a:lnTo>
                  <a:pt x="8995" y="6261"/>
                </a:lnTo>
                <a:lnTo>
                  <a:pt x="9025" y="6250"/>
                </a:lnTo>
                <a:lnTo>
                  <a:pt x="9056" y="6239"/>
                </a:lnTo>
                <a:lnTo>
                  <a:pt x="9087" y="6231"/>
                </a:lnTo>
                <a:lnTo>
                  <a:pt x="9118" y="6223"/>
                </a:lnTo>
                <a:lnTo>
                  <a:pt x="9150" y="6218"/>
                </a:lnTo>
                <a:lnTo>
                  <a:pt x="9182" y="6213"/>
                </a:lnTo>
                <a:lnTo>
                  <a:pt x="9215" y="6211"/>
                </a:lnTo>
                <a:lnTo>
                  <a:pt x="9249" y="6210"/>
                </a:lnTo>
                <a:close/>
                <a:moveTo>
                  <a:pt x="11304" y="6210"/>
                </a:moveTo>
                <a:lnTo>
                  <a:pt x="11337" y="6211"/>
                </a:lnTo>
                <a:lnTo>
                  <a:pt x="11370" y="6213"/>
                </a:lnTo>
                <a:lnTo>
                  <a:pt x="11403" y="6218"/>
                </a:lnTo>
                <a:lnTo>
                  <a:pt x="11435" y="6223"/>
                </a:lnTo>
                <a:lnTo>
                  <a:pt x="11466" y="6231"/>
                </a:lnTo>
                <a:lnTo>
                  <a:pt x="11497" y="6239"/>
                </a:lnTo>
                <a:lnTo>
                  <a:pt x="11527" y="6250"/>
                </a:lnTo>
                <a:lnTo>
                  <a:pt x="11556" y="6261"/>
                </a:lnTo>
                <a:lnTo>
                  <a:pt x="11585" y="6274"/>
                </a:lnTo>
                <a:lnTo>
                  <a:pt x="11613" y="6289"/>
                </a:lnTo>
                <a:lnTo>
                  <a:pt x="11641" y="6305"/>
                </a:lnTo>
                <a:lnTo>
                  <a:pt x="11668" y="6321"/>
                </a:lnTo>
                <a:lnTo>
                  <a:pt x="11693" y="6339"/>
                </a:lnTo>
                <a:lnTo>
                  <a:pt x="11718" y="6359"/>
                </a:lnTo>
                <a:lnTo>
                  <a:pt x="11741" y="6379"/>
                </a:lnTo>
                <a:lnTo>
                  <a:pt x="11764" y="6401"/>
                </a:lnTo>
                <a:lnTo>
                  <a:pt x="11785" y="6423"/>
                </a:lnTo>
                <a:lnTo>
                  <a:pt x="11806" y="6447"/>
                </a:lnTo>
                <a:lnTo>
                  <a:pt x="11825" y="6472"/>
                </a:lnTo>
                <a:lnTo>
                  <a:pt x="11843" y="6498"/>
                </a:lnTo>
                <a:lnTo>
                  <a:pt x="11860" y="6524"/>
                </a:lnTo>
                <a:lnTo>
                  <a:pt x="11876" y="6551"/>
                </a:lnTo>
                <a:lnTo>
                  <a:pt x="11890" y="6579"/>
                </a:lnTo>
                <a:lnTo>
                  <a:pt x="11903" y="6608"/>
                </a:lnTo>
                <a:lnTo>
                  <a:pt x="11915" y="6638"/>
                </a:lnTo>
                <a:lnTo>
                  <a:pt x="11925" y="6668"/>
                </a:lnTo>
                <a:lnTo>
                  <a:pt x="11934" y="6699"/>
                </a:lnTo>
                <a:lnTo>
                  <a:pt x="11941" y="6730"/>
                </a:lnTo>
                <a:lnTo>
                  <a:pt x="11947" y="6762"/>
                </a:lnTo>
                <a:lnTo>
                  <a:pt x="11951" y="6794"/>
                </a:lnTo>
                <a:lnTo>
                  <a:pt x="11954" y="6827"/>
                </a:lnTo>
                <a:lnTo>
                  <a:pt x="11955" y="6860"/>
                </a:lnTo>
                <a:lnTo>
                  <a:pt x="11954" y="6894"/>
                </a:lnTo>
                <a:lnTo>
                  <a:pt x="11951" y="6927"/>
                </a:lnTo>
                <a:lnTo>
                  <a:pt x="11947" y="6959"/>
                </a:lnTo>
                <a:lnTo>
                  <a:pt x="11941" y="6991"/>
                </a:lnTo>
                <a:lnTo>
                  <a:pt x="11934" y="7023"/>
                </a:lnTo>
                <a:lnTo>
                  <a:pt x="11925" y="7053"/>
                </a:lnTo>
                <a:lnTo>
                  <a:pt x="11915" y="7084"/>
                </a:lnTo>
                <a:lnTo>
                  <a:pt x="11903" y="7113"/>
                </a:lnTo>
                <a:lnTo>
                  <a:pt x="11890" y="7142"/>
                </a:lnTo>
                <a:lnTo>
                  <a:pt x="11876" y="7170"/>
                </a:lnTo>
                <a:lnTo>
                  <a:pt x="11860" y="7197"/>
                </a:lnTo>
                <a:lnTo>
                  <a:pt x="11843" y="7223"/>
                </a:lnTo>
                <a:lnTo>
                  <a:pt x="11825" y="7249"/>
                </a:lnTo>
                <a:lnTo>
                  <a:pt x="11806" y="7273"/>
                </a:lnTo>
                <a:lnTo>
                  <a:pt x="11785" y="7297"/>
                </a:lnTo>
                <a:lnTo>
                  <a:pt x="11764" y="7319"/>
                </a:lnTo>
                <a:lnTo>
                  <a:pt x="11741" y="7341"/>
                </a:lnTo>
                <a:lnTo>
                  <a:pt x="11718" y="7362"/>
                </a:lnTo>
                <a:lnTo>
                  <a:pt x="11693" y="7381"/>
                </a:lnTo>
                <a:lnTo>
                  <a:pt x="11668" y="7399"/>
                </a:lnTo>
                <a:lnTo>
                  <a:pt x="11641" y="7416"/>
                </a:lnTo>
                <a:lnTo>
                  <a:pt x="11613" y="7432"/>
                </a:lnTo>
                <a:lnTo>
                  <a:pt x="11585" y="7446"/>
                </a:lnTo>
                <a:lnTo>
                  <a:pt x="11556" y="7459"/>
                </a:lnTo>
                <a:lnTo>
                  <a:pt x="11527" y="7471"/>
                </a:lnTo>
                <a:lnTo>
                  <a:pt x="11497" y="7481"/>
                </a:lnTo>
                <a:lnTo>
                  <a:pt x="11466" y="7490"/>
                </a:lnTo>
                <a:lnTo>
                  <a:pt x="11435" y="7497"/>
                </a:lnTo>
                <a:lnTo>
                  <a:pt x="11403" y="7503"/>
                </a:lnTo>
                <a:lnTo>
                  <a:pt x="11370" y="7507"/>
                </a:lnTo>
                <a:lnTo>
                  <a:pt x="11337" y="7509"/>
                </a:lnTo>
                <a:lnTo>
                  <a:pt x="11304" y="7510"/>
                </a:lnTo>
                <a:lnTo>
                  <a:pt x="11271" y="7509"/>
                </a:lnTo>
                <a:lnTo>
                  <a:pt x="11238" y="7507"/>
                </a:lnTo>
                <a:lnTo>
                  <a:pt x="11205" y="7503"/>
                </a:lnTo>
                <a:lnTo>
                  <a:pt x="11173" y="7497"/>
                </a:lnTo>
                <a:lnTo>
                  <a:pt x="11142" y="7490"/>
                </a:lnTo>
                <a:lnTo>
                  <a:pt x="11110" y="7481"/>
                </a:lnTo>
                <a:lnTo>
                  <a:pt x="11080" y="7471"/>
                </a:lnTo>
                <a:lnTo>
                  <a:pt x="11051" y="7459"/>
                </a:lnTo>
                <a:lnTo>
                  <a:pt x="11022" y="7446"/>
                </a:lnTo>
                <a:lnTo>
                  <a:pt x="10994" y="7432"/>
                </a:lnTo>
                <a:lnTo>
                  <a:pt x="10966" y="7416"/>
                </a:lnTo>
                <a:lnTo>
                  <a:pt x="10940" y="7399"/>
                </a:lnTo>
                <a:lnTo>
                  <a:pt x="10915" y="7381"/>
                </a:lnTo>
                <a:lnTo>
                  <a:pt x="10890" y="7362"/>
                </a:lnTo>
                <a:lnTo>
                  <a:pt x="10866" y="7341"/>
                </a:lnTo>
                <a:lnTo>
                  <a:pt x="10844" y="7319"/>
                </a:lnTo>
                <a:lnTo>
                  <a:pt x="10822" y="7297"/>
                </a:lnTo>
                <a:lnTo>
                  <a:pt x="10802" y="7273"/>
                </a:lnTo>
                <a:lnTo>
                  <a:pt x="10783" y="7249"/>
                </a:lnTo>
                <a:lnTo>
                  <a:pt x="10765" y="7223"/>
                </a:lnTo>
                <a:lnTo>
                  <a:pt x="10748" y="7197"/>
                </a:lnTo>
                <a:lnTo>
                  <a:pt x="10732" y="7170"/>
                </a:lnTo>
                <a:lnTo>
                  <a:pt x="10717" y="7142"/>
                </a:lnTo>
                <a:lnTo>
                  <a:pt x="10705" y="7113"/>
                </a:lnTo>
                <a:lnTo>
                  <a:pt x="10693" y="7084"/>
                </a:lnTo>
                <a:lnTo>
                  <a:pt x="10683" y="7053"/>
                </a:lnTo>
                <a:lnTo>
                  <a:pt x="10674" y="7023"/>
                </a:lnTo>
                <a:lnTo>
                  <a:pt x="10667" y="6991"/>
                </a:lnTo>
                <a:lnTo>
                  <a:pt x="10661" y="6959"/>
                </a:lnTo>
                <a:lnTo>
                  <a:pt x="10657" y="6927"/>
                </a:lnTo>
                <a:lnTo>
                  <a:pt x="10654" y="6894"/>
                </a:lnTo>
                <a:lnTo>
                  <a:pt x="10653" y="6860"/>
                </a:lnTo>
                <a:lnTo>
                  <a:pt x="10654" y="6827"/>
                </a:lnTo>
                <a:lnTo>
                  <a:pt x="10657" y="6794"/>
                </a:lnTo>
                <a:lnTo>
                  <a:pt x="10661" y="6762"/>
                </a:lnTo>
                <a:lnTo>
                  <a:pt x="10667" y="6730"/>
                </a:lnTo>
                <a:lnTo>
                  <a:pt x="10674" y="6699"/>
                </a:lnTo>
                <a:lnTo>
                  <a:pt x="10683" y="6668"/>
                </a:lnTo>
                <a:lnTo>
                  <a:pt x="10693" y="6638"/>
                </a:lnTo>
                <a:lnTo>
                  <a:pt x="10705" y="6608"/>
                </a:lnTo>
                <a:lnTo>
                  <a:pt x="10717" y="6579"/>
                </a:lnTo>
                <a:lnTo>
                  <a:pt x="10732" y="6551"/>
                </a:lnTo>
                <a:lnTo>
                  <a:pt x="10748" y="6524"/>
                </a:lnTo>
                <a:lnTo>
                  <a:pt x="10765" y="6498"/>
                </a:lnTo>
                <a:lnTo>
                  <a:pt x="10783" y="6472"/>
                </a:lnTo>
                <a:lnTo>
                  <a:pt x="10802" y="6447"/>
                </a:lnTo>
                <a:lnTo>
                  <a:pt x="10822" y="6423"/>
                </a:lnTo>
                <a:lnTo>
                  <a:pt x="10844" y="6401"/>
                </a:lnTo>
                <a:lnTo>
                  <a:pt x="10866" y="6379"/>
                </a:lnTo>
                <a:lnTo>
                  <a:pt x="10890" y="6359"/>
                </a:lnTo>
                <a:lnTo>
                  <a:pt x="10915" y="6339"/>
                </a:lnTo>
                <a:lnTo>
                  <a:pt x="10940" y="6321"/>
                </a:lnTo>
                <a:lnTo>
                  <a:pt x="10966" y="6305"/>
                </a:lnTo>
                <a:lnTo>
                  <a:pt x="10994" y="6289"/>
                </a:lnTo>
                <a:lnTo>
                  <a:pt x="11022" y="6274"/>
                </a:lnTo>
                <a:lnTo>
                  <a:pt x="11051" y="6261"/>
                </a:lnTo>
                <a:lnTo>
                  <a:pt x="11080" y="6250"/>
                </a:lnTo>
                <a:lnTo>
                  <a:pt x="11110" y="6239"/>
                </a:lnTo>
                <a:lnTo>
                  <a:pt x="11142" y="6231"/>
                </a:lnTo>
                <a:lnTo>
                  <a:pt x="11173" y="6223"/>
                </a:lnTo>
                <a:lnTo>
                  <a:pt x="11205" y="6218"/>
                </a:lnTo>
                <a:lnTo>
                  <a:pt x="11238" y="6213"/>
                </a:lnTo>
                <a:lnTo>
                  <a:pt x="11271" y="6211"/>
                </a:lnTo>
                <a:lnTo>
                  <a:pt x="11304" y="6210"/>
                </a:lnTo>
                <a:close/>
                <a:moveTo>
                  <a:pt x="13359" y="6210"/>
                </a:moveTo>
                <a:lnTo>
                  <a:pt x="13393" y="6211"/>
                </a:lnTo>
                <a:lnTo>
                  <a:pt x="13425" y="6213"/>
                </a:lnTo>
                <a:lnTo>
                  <a:pt x="13458" y="6218"/>
                </a:lnTo>
                <a:lnTo>
                  <a:pt x="13490" y="6223"/>
                </a:lnTo>
                <a:lnTo>
                  <a:pt x="13521" y="6231"/>
                </a:lnTo>
                <a:lnTo>
                  <a:pt x="13552" y="6239"/>
                </a:lnTo>
                <a:lnTo>
                  <a:pt x="13582" y="6250"/>
                </a:lnTo>
                <a:lnTo>
                  <a:pt x="13612" y="6261"/>
                </a:lnTo>
                <a:lnTo>
                  <a:pt x="13640" y="6274"/>
                </a:lnTo>
                <a:lnTo>
                  <a:pt x="13668" y="6289"/>
                </a:lnTo>
                <a:lnTo>
                  <a:pt x="13695" y="6305"/>
                </a:lnTo>
                <a:lnTo>
                  <a:pt x="13723" y="6321"/>
                </a:lnTo>
                <a:lnTo>
                  <a:pt x="13748" y="6339"/>
                </a:lnTo>
                <a:lnTo>
                  <a:pt x="13773" y="6359"/>
                </a:lnTo>
                <a:lnTo>
                  <a:pt x="13796" y="6379"/>
                </a:lnTo>
                <a:lnTo>
                  <a:pt x="13819" y="6401"/>
                </a:lnTo>
                <a:lnTo>
                  <a:pt x="13841" y="6423"/>
                </a:lnTo>
                <a:lnTo>
                  <a:pt x="13861" y="6447"/>
                </a:lnTo>
                <a:lnTo>
                  <a:pt x="13880" y="6472"/>
                </a:lnTo>
                <a:lnTo>
                  <a:pt x="13898" y="6498"/>
                </a:lnTo>
                <a:lnTo>
                  <a:pt x="13915" y="6524"/>
                </a:lnTo>
                <a:lnTo>
                  <a:pt x="13931" y="6551"/>
                </a:lnTo>
                <a:lnTo>
                  <a:pt x="13945" y="6579"/>
                </a:lnTo>
                <a:lnTo>
                  <a:pt x="13959" y="6608"/>
                </a:lnTo>
                <a:lnTo>
                  <a:pt x="13970" y="6638"/>
                </a:lnTo>
                <a:lnTo>
                  <a:pt x="13980" y="6668"/>
                </a:lnTo>
                <a:lnTo>
                  <a:pt x="13989" y="6699"/>
                </a:lnTo>
                <a:lnTo>
                  <a:pt x="13997" y="6730"/>
                </a:lnTo>
                <a:lnTo>
                  <a:pt x="14002" y="6762"/>
                </a:lnTo>
                <a:lnTo>
                  <a:pt x="14007" y="6794"/>
                </a:lnTo>
                <a:lnTo>
                  <a:pt x="14009" y="6827"/>
                </a:lnTo>
                <a:lnTo>
                  <a:pt x="14010" y="6860"/>
                </a:lnTo>
                <a:lnTo>
                  <a:pt x="14009" y="6894"/>
                </a:lnTo>
                <a:lnTo>
                  <a:pt x="14007" y="6927"/>
                </a:lnTo>
                <a:lnTo>
                  <a:pt x="14002" y="6959"/>
                </a:lnTo>
                <a:lnTo>
                  <a:pt x="13997" y="6991"/>
                </a:lnTo>
                <a:lnTo>
                  <a:pt x="13989" y="7023"/>
                </a:lnTo>
                <a:lnTo>
                  <a:pt x="13980" y="7053"/>
                </a:lnTo>
                <a:lnTo>
                  <a:pt x="13970" y="7084"/>
                </a:lnTo>
                <a:lnTo>
                  <a:pt x="13959" y="7113"/>
                </a:lnTo>
                <a:lnTo>
                  <a:pt x="13945" y="7142"/>
                </a:lnTo>
                <a:lnTo>
                  <a:pt x="13931" y="7170"/>
                </a:lnTo>
                <a:lnTo>
                  <a:pt x="13915" y="7197"/>
                </a:lnTo>
                <a:lnTo>
                  <a:pt x="13898" y="7223"/>
                </a:lnTo>
                <a:lnTo>
                  <a:pt x="13880" y="7249"/>
                </a:lnTo>
                <a:lnTo>
                  <a:pt x="13861" y="7273"/>
                </a:lnTo>
                <a:lnTo>
                  <a:pt x="13841" y="7297"/>
                </a:lnTo>
                <a:lnTo>
                  <a:pt x="13819" y="7319"/>
                </a:lnTo>
                <a:lnTo>
                  <a:pt x="13796" y="7341"/>
                </a:lnTo>
                <a:lnTo>
                  <a:pt x="13773" y="7362"/>
                </a:lnTo>
                <a:lnTo>
                  <a:pt x="13748" y="7381"/>
                </a:lnTo>
                <a:lnTo>
                  <a:pt x="13723" y="7399"/>
                </a:lnTo>
                <a:lnTo>
                  <a:pt x="13695" y="7416"/>
                </a:lnTo>
                <a:lnTo>
                  <a:pt x="13668" y="7432"/>
                </a:lnTo>
                <a:lnTo>
                  <a:pt x="13640" y="7446"/>
                </a:lnTo>
                <a:lnTo>
                  <a:pt x="13612" y="7459"/>
                </a:lnTo>
                <a:lnTo>
                  <a:pt x="13582" y="7471"/>
                </a:lnTo>
                <a:lnTo>
                  <a:pt x="13552" y="7481"/>
                </a:lnTo>
                <a:lnTo>
                  <a:pt x="13521" y="7490"/>
                </a:lnTo>
                <a:lnTo>
                  <a:pt x="13490" y="7497"/>
                </a:lnTo>
                <a:lnTo>
                  <a:pt x="13458" y="7503"/>
                </a:lnTo>
                <a:lnTo>
                  <a:pt x="13425" y="7507"/>
                </a:lnTo>
                <a:lnTo>
                  <a:pt x="13393" y="7509"/>
                </a:lnTo>
                <a:lnTo>
                  <a:pt x="13359" y="7510"/>
                </a:lnTo>
                <a:lnTo>
                  <a:pt x="13326" y="7509"/>
                </a:lnTo>
                <a:lnTo>
                  <a:pt x="13293" y="7507"/>
                </a:lnTo>
                <a:lnTo>
                  <a:pt x="13260" y="7503"/>
                </a:lnTo>
                <a:lnTo>
                  <a:pt x="13229" y="7497"/>
                </a:lnTo>
                <a:lnTo>
                  <a:pt x="13197" y="7490"/>
                </a:lnTo>
                <a:lnTo>
                  <a:pt x="13165" y="7481"/>
                </a:lnTo>
                <a:lnTo>
                  <a:pt x="13135" y="7471"/>
                </a:lnTo>
                <a:lnTo>
                  <a:pt x="13106" y="7459"/>
                </a:lnTo>
                <a:lnTo>
                  <a:pt x="13077" y="7446"/>
                </a:lnTo>
                <a:lnTo>
                  <a:pt x="13049" y="7432"/>
                </a:lnTo>
                <a:lnTo>
                  <a:pt x="13022" y="7416"/>
                </a:lnTo>
                <a:lnTo>
                  <a:pt x="12995" y="7399"/>
                </a:lnTo>
                <a:lnTo>
                  <a:pt x="12970" y="7381"/>
                </a:lnTo>
                <a:lnTo>
                  <a:pt x="12945" y="7362"/>
                </a:lnTo>
                <a:lnTo>
                  <a:pt x="12922" y="7341"/>
                </a:lnTo>
                <a:lnTo>
                  <a:pt x="12899" y="7319"/>
                </a:lnTo>
                <a:lnTo>
                  <a:pt x="12878" y="7297"/>
                </a:lnTo>
                <a:lnTo>
                  <a:pt x="12857" y="7273"/>
                </a:lnTo>
                <a:lnTo>
                  <a:pt x="12838" y="7249"/>
                </a:lnTo>
                <a:lnTo>
                  <a:pt x="12820" y="7223"/>
                </a:lnTo>
                <a:lnTo>
                  <a:pt x="12803" y="7197"/>
                </a:lnTo>
                <a:lnTo>
                  <a:pt x="12787" y="7170"/>
                </a:lnTo>
                <a:lnTo>
                  <a:pt x="12773" y="7142"/>
                </a:lnTo>
                <a:lnTo>
                  <a:pt x="12760" y="7113"/>
                </a:lnTo>
                <a:lnTo>
                  <a:pt x="12748" y="7084"/>
                </a:lnTo>
                <a:lnTo>
                  <a:pt x="12738" y="7053"/>
                </a:lnTo>
                <a:lnTo>
                  <a:pt x="12729" y="7023"/>
                </a:lnTo>
                <a:lnTo>
                  <a:pt x="12722" y="6991"/>
                </a:lnTo>
                <a:lnTo>
                  <a:pt x="12716" y="6959"/>
                </a:lnTo>
                <a:lnTo>
                  <a:pt x="12712" y="6927"/>
                </a:lnTo>
                <a:lnTo>
                  <a:pt x="12709" y="6894"/>
                </a:lnTo>
                <a:lnTo>
                  <a:pt x="12709" y="6860"/>
                </a:lnTo>
                <a:lnTo>
                  <a:pt x="12709" y="6827"/>
                </a:lnTo>
                <a:lnTo>
                  <a:pt x="12712" y="6794"/>
                </a:lnTo>
                <a:lnTo>
                  <a:pt x="12716" y="6762"/>
                </a:lnTo>
                <a:lnTo>
                  <a:pt x="12722" y="6730"/>
                </a:lnTo>
                <a:lnTo>
                  <a:pt x="12729" y="6699"/>
                </a:lnTo>
                <a:lnTo>
                  <a:pt x="12738" y="6668"/>
                </a:lnTo>
                <a:lnTo>
                  <a:pt x="12748" y="6638"/>
                </a:lnTo>
                <a:lnTo>
                  <a:pt x="12760" y="6608"/>
                </a:lnTo>
                <a:lnTo>
                  <a:pt x="12773" y="6579"/>
                </a:lnTo>
                <a:lnTo>
                  <a:pt x="12787" y="6551"/>
                </a:lnTo>
                <a:lnTo>
                  <a:pt x="12803" y="6524"/>
                </a:lnTo>
                <a:lnTo>
                  <a:pt x="12820" y="6498"/>
                </a:lnTo>
                <a:lnTo>
                  <a:pt x="12838" y="6472"/>
                </a:lnTo>
                <a:lnTo>
                  <a:pt x="12857" y="6447"/>
                </a:lnTo>
                <a:lnTo>
                  <a:pt x="12878" y="6423"/>
                </a:lnTo>
                <a:lnTo>
                  <a:pt x="12899" y="6401"/>
                </a:lnTo>
                <a:lnTo>
                  <a:pt x="12922" y="6379"/>
                </a:lnTo>
                <a:lnTo>
                  <a:pt x="12945" y="6359"/>
                </a:lnTo>
                <a:lnTo>
                  <a:pt x="12970" y="6339"/>
                </a:lnTo>
                <a:lnTo>
                  <a:pt x="12995" y="6321"/>
                </a:lnTo>
                <a:lnTo>
                  <a:pt x="13022" y="6305"/>
                </a:lnTo>
                <a:lnTo>
                  <a:pt x="13049" y="6289"/>
                </a:lnTo>
                <a:lnTo>
                  <a:pt x="13077" y="6274"/>
                </a:lnTo>
                <a:lnTo>
                  <a:pt x="13106" y="6261"/>
                </a:lnTo>
                <a:lnTo>
                  <a:pt x="13135" y="6250"/>
                </a:lnTo>
                <a:lnTo>
                  <a:pt x="13165" y="6239"/>
                </a:lnTo>
                <a:lnTo>
                  <a:pt x="13197" y="6231"/>
                </a:lnTo>
                <a:lnTo>
                  <a:pt x="13229" y="6223"/>
                </a:lnTo>
                <a:lnTo>
                  <a:pt x="13260" y="6218"/>
                </a:lnTo>
                <a:lnTo>
                  <a:pt x="13293" y="6213"/>
                </a:lnTo>
                <a:lnTo>
                  <a:pt x="13326" y="6211"/>
                </a:lnTo>
                <a:lnTo>
                  <a:pt x="13359" y="6210"/>
                </a:lnTo>
                <a:close/>
                <a:moveTo>
                  <a:pt x="10311" y="10076"/>
                </a:moveTo>
                <a:lnTo>
                  <a:pt x="12297" y="10076"/>
                </a:lnTo>
                <a:lnTo>
                  <a:pt x="12297" y="12984"/>
                </a:lnTo>
                <a:lnTo>
                  <a:pt x="10311" y="12984"/>
                </a:lnTo>
                <a:lnTo>
                  <a:pt x="10311" y="10076"/>
                </a:lnTo>
                <a:close/>
                <a:moveTo>
                  <a:pt x="5887" y="8913"/>
                </a:moveTo>
                <a:lnTo>
                  <a:pt x="7428" y="8913"/>
                </a:lnTo>
                <a:lnTo>
                  <a:pt x="7428" y="10452"/>
                </a:lnTo>
                <a:lnTo>
                  <a:pt x="5887" y="10452"/>
                </a:lnTo>
                <a:lnTo>
                  <a:pt x="5887" y="8913"/>
                </a:lnTo>
                <a:close/>
                <a:moveTo>
                  <a:pt x="3797" y="8913"/>
                </a:moveTo>
                <a:lnTo>
                  <a:pt x="5339" y="8913"/>
                </a:lnTo>
                <a:lnTo>
                  <a:pt x="5339" y="10452"/>
                </a:lnTo>
                <a:lnTo>
                  <a:pt x="3797" y="10452"/>
                </a:lnTo>
                <a:lnTo>
                  <a:pt x="3797" y="8913"/>
                </a:lnTo>
                <a:close/>
                <a:moveTo>
                  <a:pt x="1708" y="8913"/>
                </a:moveTo>
                <a:lnTo>
                  <a:pt x="3249" y="8913"/>
                </a:lnTo>
                <a:lnTo>
                  <a:pt x="3249" y="10452"/>
                </a:lnTo>
                <a:lnTo>
                  <a:pt x="1708" y="10452"/>
                </a:lnTo>
                <a:lnTo>
                  <a:pt x="1708" y="8913"/>
                </a:lnTo>
                <a:close/>
                <a:moveTo>
                  <a:pt x="6577" y="14045"/>
                </a:moveTo>
                <a:lnTo>
                  <a:pt x="16031" y="14045"/>
                </a:lnTo>
                <a:lnTo>
                  <a:pt x="16031" y="14421"/>
                </a:lnTo>
                <a:lnTo>
                  <a:pt x="6577" y="14421"/>
                </a:lnTo>
                <a:lnTo>
                  <a:pt x="6577" y="14045"/>
                </a:lnTo>
                <a:close/>
                <a:moveTo>
                  <a:pt x="7553" y="13360"/>
                </a:moveTo>
                <a:lnTo>
                  <a:pt x="15055" y="13360"/>
                </a:lnTo>
                <a:lnTo>
                  <a:pt x="15055" y="13737"/>
                </a:lnTo>
                <a:lnTo>
                  <a:pt x="7553" y="13737"/>
                </a:lnTo>
                <a:lnTo>
                  <a:pt x="7553" y="13360"/>
                </a:lnTo>
                <a:close/>
              </a:path>
            </a:pathLst>
          </a:custGeom>
          <a:solidFill>
            <a:srgbClr val="1D1D1A">
              <a:lumMod val="50000"/>
              <a:lumOff val="50000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15210" tIns="57606" rIns="115210" bIns="57606" numCol="1" anchor="t" anchorCtr="0" compatLnSpc="1">
            <a:prstTxWarp prst="textNoShape">
              <a:avLst/>
            </a:prstTxWarp>
            <a:noAutofit/>
          </a:bodyPr>
          <a:lstStyle/>
          <a:p>
            <a:pPr defTabSz="1536215" fontAlgn="ctr">
              <a:defRPr/>
            </a:pPr>
            <a:endParaRPr lang="en-US" altLang="zh-CN" sz="32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152" name="组合 63"/>
          <p:cNvGrpSpPr/>
          <p:nvPr/>
        </p:nvGrpSpPr>
        <p:grpSpPr>
          <a:xfrm>
            <a:off x="4268849" y="1329964"/>
            <a:ext cx="2239275" cy="1157514"/>
            <a:chOff x="4078572" y="4083739"/>
            <a:chExt cx="797026" cy="383711"/>
          </a:xfrm>
        </p:grpSpPr>
        <p:sp>
          <p:nvSpPr>
            <p:cNvPr id="153" name="Freeform 20"/>
            <p:cNvSpPr>
              <a:spLocks noEditPoints="1"/>
            </p:cNvSpPr>
            <p:nvPr/>
          </p:nvSpPr>
          <p:spPr bwMode="auto">
            <a:xfrm flipH="1">
              <a:off x="4450280" y="4093361"/>
              <a:ext cx="425318" cy="374089"/>
            </a:xfrm>
            <a:custGeom>
              <a:avLst/>
              <a:gdLst/>
              <a:ahLst/>
              <a:cxnLst>
                <a:cxn ang="0">
                  <a:pos x="11413" y="88"/>
                </a:cxn>
                <a:cxn ang="0">
                  <a:pos x="993" y="8332"/>
                </a:cxn>
                <a:cxn ang="0">
                  <a:pos x="8602" y="9165"/>
                </a:cxn>
                <a:cxn ang="0">
                  <a:pos x="10646" y="27"/>
                </a:cxn>
                <a:cxn ang="0">
                  <a:pos x="10413" y="116"/>
                </a:cxn>
                <a:cxn ang="0">
                  <a:pos x="10252" y="365"/>
                </a:cxn>
                <a:cxn ang="0">
                  <a:pos x="10136" y="500"/>
                </a:cxn>
                <a:cxn ang="0">
                  <a:pos x="9995" y="573"/>
                </a:cxn>
                <a:cxn ang="0">
                  <a:pos x="9731" y="559"/>
                </a:cxn>
                <a:cxn ang="0">
                  <a:pos x="9690" y="1606"/>
                </a:cxn>
                <a:cxn ang="0">
                  <a:pos x="9930" y="1555"/>
                </a:cxn>
                <a:cxn ang="0">
                  <a:pos x="10152" y="1451"/>
                </a:cxn>
                <a:cxn ang="0">
                  <a:pos x="10441" y="1214"/>
                </a:cxn>
                <a:cxn ang="0">
                  <a:pos x="10675" y="1062"/>
                </a:cxn>
                <a:cxn ang="0">
                  <a:pos x="10819" y="1027"/>
                </a:cxn>
                <a:cxn ang="0">
                  <a:pos x="10955" y="1020"/>
                </a:cxn>
                <a:cxn ang="0">
                  <a:pos x="10965" y="979"/>
                </a:cxn>
                <a:cxn ang="0">
                  <a:pos x="9471" y="6250"/>
                </a:cxn>
                <a:cxn ang="0">
                  <a:pos x="9709" y="6401"/>
                </a:cxn>
                <a:cxn ang="0">
                  <a:pos x="9860" y="6638"/>
                </a:cxn>
                <a:cxn ang="0">
                  <a:pos x="9896" y="6927"/>
                </a:cxn>
                <a:cxn ang="0">
                  <a:pos x="9805" y="7197"/>
                </a:cxn>
                <a:cxn ang="0">
                  <a:pos x="9612" y="7399"/>
                </a:cxn>
                <a:cxn ang="0">
                  <a:pos x="9347" y="7503"/>
                </a:cxn>
                <a:cxn ang="0">
                  <a:pos x="9056" y="7481"/>
                </a:cxn>
                <a:cxn ang="0">
                  <a:pos x="8811" y="7341"/>
                </a:cxn>
                <a:cxn ang="0">
                  <a:pos x="8649" y="7113"/>
                </a:cxn>
                <a:cxn ang="0">
                  <a:pos x="8599" y="6827"/>
                </a:cxn>
                <a:cxn ang="0">
                  <a:pos x="8677" y="6551"/>
                </a:cxn>
                <a:cxn ang="0">
                  <a:pos x="8859" y="6339"/>
                </a:cxn>
                <a:cxn ang="0">
                  <a:pos x="9118" y="6223"/>
                </a:cxn>
                <a:cxn ang="0">
                  <a:pos x="11435" y="6223"/>
                </a:cxn>
                <a:cxn ang="0">
                  <a:pos x="11693" y="6339"/>
                </a:cxn>
                <a:cxn ang="0">
                  <a:pos x="11876" y="6551"/>
                </a:cxn>
                <a:cxn ang="0">
                  <a:pos x="11954" y="6827"/>
                </a:cxn>
                <a:cxn ang="0">
                  <a:pos x="11903" y="7113"/>
                </a:cxn>
                <a:cxn ang="0">
                  <a:pos x="11741" y="7341"/>
                </a:cxn>
                <a:cxn ang="0">
                  <a:pos x="11497" y="7481"/>
                </a:cxn>
                <a:cxn ang="0">
                  <a:pos x="11205" y="7503"/>
                </a:cxn>
                <a:cxn ang="0">
                  <a:pos x="10940" y="7399"/>
                </a:cxn>
                <a:cxn ang="0">
                  <a:pos x="10748" y="7197"/>
                </a:cxn>
                <a:cxn ang="0">
                  <a:pos x="10657" y="6927"/>
                </a:cxn>
                <a:cxn ang="0">
                  <a:pos x="10693" y="6638"/>
                </a:cxn>
                <a:cxn ang="0">
                  <a:pos x="10844" y="6401"/>
                </a:cxn>
                <a:cxn ang="0">
                  <a:pos x="11080" y="6250"/>
                </a:cxn>
                <a:cxn ang="0">
                  <a:pos x="13393" y="6211"/>
                </a:cxn>
                <a:cxn ang="0">
                  <a:pos x="13668" y="6289"/>
                </a:cxn>
                <a:cxn ang="0">
                  <a:pos x="13880" y="6472"/>
                </a:cxn>
                <a:cxn ang="0">
                  <a:pos x="13997" y="6730"/>
                </a:cxn>
                <a:cxn ang="0">
                  <a:pos x="13989" y="7023"/>
                </a:cxn>
                <a:cxn ang="0">
                  <a:pos x="13861" y="7273"/>
                </a:cxn>
                <a:cxn ang="0">
                  <a:pos x="13640" y="7446"/>
                </a:cxn>
                <a:cxn ang="0">
                  <a:pos x="13359" y="7510"/>
                </a:cxn>
                <a:cxn ang="0">
                  <a:pos x="13077" y="7446"/>
                </a:cxn>
                <a:cxn ang="0">
                  <a:pos x="12857" y="7273"/>
                </a:cxn>
                <a:cxn ang="0">
                  <a:pos x="12729" y="7023"/>
                </a:cxn>
                <a:cxn ang="0">
                  <a:pos x="12722" y="6730"/>
                </a:cxn>
                <a:cxn ang="0">
                  <a:pos x="12838" y="6472"/>
                </a:cxn>
                <a:cxn ang="0">
                  <a:pos x="13049" y="6289"/>
                </a:cxn>
                <a:cxn ang="0">
                  <a:pos x="13326" y="6211"/>
                </a:cxn>
                <a:cxn ang="0">
                  <a:pos x="7428" y="10452"/>
                </a:cxn>
                <a:cxn ang="0">
                  <a:pos x="3249" y="8913"/>
                </a:cxn>
                <a:cxn ang="0">
                  <a:pos x="7553" y="13360"/>
                </a:cxn>
              </a:cxnLst>
              <a:rect l="0" t="0" r="r" b="b"/>
              <a:pathLst>
                <a:path w="16031" h="14421">
                  <a:moveTo>
                    <a:pt x="0" y="7305"/>
                  </a:moveTo>
                  <a:lnTo>
                    <a:pt x="7947" y="7305"/>
                  </a:lnTo>
                  <a:lnTo>
                    <a:pt x="7947" y="5432"/>
                  </a:lnTo>
                  <a:lnTo>
                    <a:pt x="6917" y="5432"/>
                  </a:lnTo>
                  <a:lnTo>
                    <a:pt x="9111" y="3974"/>
                  </a:lnTo>
                  <a:lnTo>
                    <a:pt x="11190" y="2591"/>
                  </a:lnTo>
                  <a:lnTo>
                    <a:pt x="11171" y="2591"/>
                  </a:lnTo>
                  <a:lnTo>
                    <a:pt x="11171" y="88"/>
                  </a:lnTo>
                  <a:lnTo>
                    <a:pt x="11413" y="88"/>
                  </a:lnTo>
                  <a:lnTo>
                    <a:pt x="11413" y="2588"/>
                  </a:lnTo>
                  <a:lnTo>
                    <a:pt x="13497" y="3974"/>
                  </a:lnTo>
                  <a:lnTo>
                    <a:pt x="15691" y="5432"/>
                  </a:lnTo>
                  <a:lnTo>
                    <a:pt x="14660" y="5432"/>
                  </a:lnTo>
                  <a:lnTo>
                    <a:pt x="14660" y="8332"/>
                  </a:lnTo>
                  <a:lnTo>
                    <a:pt x="14660" y="9578"/>
                  </a:lnTo>
                  <a:lnTo>
                    <a:pt x="14660" y="13052"/>
                  </a:lnTo>
                  <a:lnTo>
                    <a:pt x="993" y="13052"/>
                  </a:lnTo>
                  <a:lnTo>
                    <a:pt x="993" y="8332"/>
                  </a:lnTo>
                  <a:lnTo>
                    <a:pt x="7947" y="8332"/>
                  </a:lnTo>
                  <a:lnTo>
                    <a:pt x="7947" y="7784"/>
                  </a:lnTo>
                  <a:lnTo>
                    <a:pt x="0" y="7784"/>
                  </a:lnTo>
                  <a:lnTo>
                    <a:pt x="0" y="7305"/>
                  </a:lnTo>
                  <a:close/>
                  <a:moveTo>
                    <a:pt x="8602" y="9165"/>
                  </a:moveTo>
                  <a:lnTo>
                    <a:pt x="14112" y="9165"/>
                  </a:lnTo>
                  <a:lnTo>
                    <a:pt x="14112" y="9409"/>
                  </a:lnTo>
                  <a:lnTo>
                    <a:pt x="8602" y="9409"/>
                  </a:lnTo>
                  <a:lnTo>
                    <a:pt x="8602" y="9165"/>
                  </a:lnTo>
                  <a:close/>
                  <a:moveTo>
                    <a:pt x="10991" y="1"/>
                  </a:moveTo>
                  <a:lnTo>
                    <a:pt x="10967" y="0"/>
                  </a:lnTo>
                  <a:lnTo>
                    <a:pt x="10903" y="1"/>
                  </a:lnTo>
                  <a:lnTo>
                    <a:pt x="10860" y="2"/>
                  </a:lnTo>
                  <a:lnTo>
                    <a:pt x="10811" y="5"/>
                  </a:lnTo>
                  <a:lnTo>
                    <a:pt x="10758" y="10"/>
                  </a:lnTo>
                  <a:lnTo>
                    <a:pt x="10703" y="17"/>
                  </a:lnTo>
                  <a:lnTo>
                    <a:pt x="10674" y="22"/>
                  </a:lnTo>
                  <a:lnTo>
                    <a:pt x="10646" y="27"/>
                  </a:lnTo>
                  <a:lnTo>
                    <a:pt x="10617" y="33"/>
                  </a:lnTo>
                  <a:lnTo>
                    <a:pt x="10588" y="40"/>
                  </a:lnTo>
                  <a:lnTo>
                    <a:pt x="10560" y="48"/>
                  </a:lnTo>
                  <a:lnTo>
                    <a:pt x="10533" y="56"/>
                  </a:lnTo>
                  <a:lnTo>
                    <a:pt x="10507" y="66"/>
                  </a:lnTo>
                  <a:lnTo>
                    <a:pt x="10482" y="77"/>
                  </a:lnTo>
                  <a:lnTo>
                    <a:pt x="10457" y="89"/>
                  </a:lnTo>
                  <a:lnTo>
                    <a:pt x="10435" y="102"/>
                  </a:lnTo>
                  <a:lnTo>
                    <a:pt x="10413" y="116"/>
                  </a:lnTo>
                  <a:lnTo>
                    <a:pt x="10394" y="131"/>
                  </a:lnTo>
                  <a:lnTo>
                    <a:pt x="10376" y="148"/>
                  </a:lnTo>
                  <a:lnTo>
                    <a:pt x="10360" y="166"/>
                  </a:lnTo>
                  <a:lnTo>
                    <a:pt x="10347" y="185"/>
                  </a:lnTo>
                  <a:lnTo>
                    <a:pt x="10336" y="206"/>
                  </a:lnTo>
                  <a:lnTo>
                    <a:pt x="10316" y="249"/>
                  </a:lnTo>
                  <a:lnTo>
                    <a:pt x="10296" y="289"/>
                  </a:lnTo>
                  <a:lnTo>
                    <a:pt x="10274" y="328"/>
                  </a:lnTo>
                  <a:lnTo>
                    <a:pt x="10252" y="365"/>
                  </a:lnTo>
                  <a:lnTo>
                    <a:pt x="10240" y="383"/>
                  </a:lnTo>
                  <a:lnTo>
                    <a:pt x="10228" y="400"/>
                  </a:lnTo>
                  <a:lnTo>
                    <a:pt x="10216" y="416"/>
                  </a:lnTo>
                  <a:lnTo>
                    <a:pt x="10203" y="432"/>
                  </a:lnTo>
                  <a:lnTo>
                    <a:pt x="10190" y="447"/>
                  </a:lnTo>
                  <a:lnTo>
                    <a:pt x="10177" y="462"/>
                  </a:lnTo>
                  <a:lnTo>
                    <a:pt x="10164" y="475"/>
                  </a:lnTo>
                  <a:lnTo>
                    <a:pt x="10150" y="488"/>
                  </a:lnTo>
                  <a:lnTo>
                    <a:pt x="10136" y="500"/>
                  </a:lnTo>
                  <a:lnTo>
                    <a:pt x="10122" y="512"/>
                  </a:lnTo>
                  <a:lnTo>
                    <a:pt x="10107" y="523"/>
                  </a:lnTo>
                  <a:lnTo>
                    <a:pt x="10092" y="532"/>
                  </a:lnTo>
                  <a:lnTo>
                    <a:pt x="10076" y="542"/>
                  </a:lnTo>
                  <a:lnTo>
                    <a:pt x="10060" y="550"/>
                  </a:lnTo>
                  <a:lnTo>
                    <a:pt x="10045" y="557"/>
                  </a:lnTo>
                  <a:lnTo>
                    <a:pt x="10029" y="563"/>
                  </a:lnTo>
                  <a:lnTo>
                    <a:pt x="10012" y="569"/>
                  </a:lnTo>
                  <a:lnTo>
                    <a:pt x="9995" y="573"/>
                  </a:lnTo>
                  <a:lnTo>
                    <a:pt x="9978" y="576"/>
                  </a:lnTo>
                  <a:lnTo>
                    <a:pt x="9960" y="579"/>
                  </a:lnTo>
                  <a:lnTo>
                    <a:pt x="9942" y="580"/>
                  </a:lnTo>
                  <a:lnTo>
                    <a:pt x="9924" y="580"/>
                  </a:lnTo>
                  <a:lnTo>
                    <a:pt x="9905" y="580"/>
                  </a:lnTo>
                  <a:lnTo>
                    <a:pt x="9886" y="578"/>
                  </a:lnTo>
                  <a:lnTo>
                    <a:pt x="9819" y="570"/>
                  </a:lnTo>
                  <a:lnTo>
                    <a:pt x="9768" y="563"/>
                  </a:lnTo>
                  <a:lnTo>
                    <a:pt x="9731" y="559"/>
                  </a:lnTo>
                  <a:lnTo>
                    <a:pt x="9707" y="555"/>
                  </a:lnTo>
                  <a:lnTo>
                    <a:pt x="9692" y="554"/>
                  </a:lnTo>
                  <a:lnTo>
                    <a:pt x="9685" y="553"/>
                  </a:lnTo>
                  <a:lnTo>
                    <a:pt x="9682" y="552"/>
                  </a:lnTo>
                  <a:lnTo>
                    <a:pt x="9681" y="552"/>
                  </a:lnTo>
                  <a:lnTo>
                    <a:pt x="9681" y="1604"/>
                  </a:lnTo>
                  <a:lnTo>
                    <a:pt x="9682" y="1605"/>
                  </a:lnTo>
                  <a:lnTo>
                    <a:pt x="9685" y="1606"/>
                  </a:lnTo>
                  <a:lnTo>
                    <a:pt x="9690" y="1606"/>
                  </a:lnTo>
                  <a:lnTo>
                    <a:pt x="9697" y="1606"/>
                  </a:lnTo>
                  <a:lnTo>
                    <a:pt x="9715" y="1605"/>
                  </a:lnTo>
                  <a:lnTo>
                    <a:pt x="9739" y="1602"/>
                  </a:lnTo>
                  <a:lnTo>
                    <a:pt x="9769" y="1597"/>
                  </a:lnTo>
                  <a:lnTo>
                    <a:pt x="9804" y="1590"/>
                  </a:lnTo>
                  <a:lnTo>
                    <a:pt x="9842" y="1581"/>
                  </a:lnTo>
                  <a:lnTo>
                    <a:pt x="9885" y="1569"/>
                  </a:lnTo>
                  <a:lnTo>
                    <a:pt x="9907" y="1562"/>
                  </a:lnTo>
                  <a:lnTo>
                    <a:pt x="9930" y="1555"/>
                  </a:lnTo>
                  <a:lnTo>
                    <a:pt x="9953" y="1547"/>
                  </a:lnTo>
                  <a:lnTo>
                    <a:pt x="9977" y="1537"/>
                  </a:lnTo>
                  <a:lnTo>
                    <a:pt x="10002" y="1528"/>
                  </a:lnTo>
                  <a:lnTo>
                    <a:pt x="10026" y="1517"/>
                  </a:lnTo>
                  <a:lnTo>
                    <a:pt x="10051" y="1506"/>
                  </a:lnTo>
                  <a:lnTo>
                    <a:pt x="10076" y="1493"/>
                  </a:lnTo>
                  <a:lnTo>
                    <a:pt x="10102" y="1480"/>
                  </a:lnTo>
                  <a:lnTo>
                    <a:pt x="10127" y="1466"/>
                  </a:lnTo>
                  <a:lnTo>
                    <a:pt x="10152" y="1451"/>
                  </a:lnTo>
                  <a:lnTo>
                    <a:pt x="10177" y="1435"/>
                  </a:lnTo>
                  <a:lnTo>
                    <a:pt x="10201" y="1418"/>
                  </a:lnTo>
                  <a:lnTo>
                    <a:pt x="10225" y="1400"/>
                  </a:lnTo>
                  <a:lnTo>
                    <a:pt x="10249" y="1381"/>
                  </a:lnTo>
                  <a:lnTo>
                    <a:pt x="10272" y="1361"/>
                  </a:lnTo>
                  <a:lnTo>
                    <a:pt x="10317" y="1321"/>
                  </a:lnTo>
                  <a:lnTo>
                    <a:pt x="10360" y="1283"/>
                  </a:lnTo>
                  <a:lnTo>
                    <a:pt x="10401" y="1247"/>
                  </a:lnTo>
                  <a:lnTo>
                    <a:pt x="10441" y="1214"/>
                  </a:lnTo>
                  <a:lnTo>
                    <a:pt x="10480" y="1183"/>
                  </a:lnTo>
                  <a:lnTo>
                    <a:pt x="10517" y="1155"/>
                  </a:lnTo>
                  <a:lnTo>
                    <a:pt x="10554" y="1130"/>
                  </a:lnTo>
                  <a:lnTo>
                    <a:pt x="10589" y="1107"/>
                  </a:lnTo>
                  <a:lnTo>
                    <a:pt x="10607" y="1097"/>
                  </a:lnTo>
                  <a:lnTo>
                    <a:pt x="10624" y="1087"/>
                  </a:lnTo>
                  <a:lnTo>
                    <a:pt x="10641" y="1078"/>
                  </a:lnTo>
                  <a:lnTo>
                    <a:pt x="10658" y="1069"/>
                  </a:lnTo>
                  <a:lnTo>
                    <a:pt x="10675" y="1062"/>
                  </a:lnTo>
                  <a:lnTo>
                    <a:pt x="10691" y="1055"/>
                  </a:lnTo>
                  <a:lnTo>
                    <a:pt x="10707" y="1049"/>
                  </a:lnTo>
                  <a:lnTo>
                    <a:pt x="10724" y="1043"/>
                  </a:lnTo>
                  <a:lnTo>
                    <a:pt x="10740" y="1039"/>
                  </a:lnTo>
                  <a:lnTo>
                    <a:pt x="10756" y="1035"/>
                  </a:lnTo>
                  <a:lnTo>
                    <a:pt x="10771" y="1032"/>
                  </a:lnTo>
                  <a:lnTo>
                    <a:pt x="10787" y="1029"/>
                  </a:lnTo>
                  <a:lnTo>
                    <a:pt x="10803" y="1028"/>
                  </a:lnTo>
                  <a:lnTo>
                    <a:pt x="10819" y="1027"/>
                  </a:lnTo>
                  <a:lnTo>
                    <a:pt x="10834" y="1027"/>
                  </a:lnTo>
                  <a:lnTo>
                    <a:pt x="10850" y="1027"/>
                  </a:lnTo>
                  <a:lnTo>
                    <a:pt x="10879" y="1029"/>
                  </a:lnTo>
                  <a:lnTo>
                    <a:pt x="10903" y="1029"/>
                  </a:lnTo>
                  <a:lnTo>
                    <a:pt x="10922" y="1028"/>
                  </a:lnTo>
                  <a:lnTo>
                    <a:pt x="10938" y="1026"/>
                  </a:lnTo>
                  <a:lnTo>
                    <a:pt x="10945" y="1024"/>
                  </a:lnTo>
                  <a:lnTo>
                    <a:pt x="10951" y="1022"/>
                  </a:lnTo>
                  <a:lnTo>
                    <a:pt x="10955" y="1020"/>
                  </a:lnTo>
                  <a:lnTo>
                    <a:pt x="10960" y="1018"/>
                  </a:lnTo>
                  <a:lnTo>
                    <a:pt x="10966" y="1013"/>
                  </a:lnTo>
                  <a:lnTo>
                    <a:pt x="10970" y="1008"/>
                  </a:lnTo>
                  <a:lnTo>
                    <a:pt x="10972" y="1003"/>
                  </a:lnTo>
                  <a:lnTo>
                    <a:pt x="10973" y="998"/>
                  </a:lnTo>
                  <a:lnTo>
                    <a:pt x="10972" y="993"/>
                  </a:lnTo>
                  <a:lnTo>
                    <a:pt x="10971" y="989"/>
                  </a:lnTo>
                  <a:lnTo>
                    <a:pt x="10967" y="982"/>
                  </a:lnTo>
                  <a:lnTo>
                    <a:pt x="10965" y="979"/>
                  </a:lnTo>
                  <a:lnTo>
                    <a:pt x="10991" y="1"/>
                  </a:lnTo>
                  <a:close/>
                  <a:moveTo>
                    <a:pt x="9249" y="6210"/>
                  </a:moveTo>
                  <a:lnTo>
                    <a:pt x="9282" y="6211"/>
                  </a:lnTo>
                  <a:lnTo>
                    <a:pt x="9315" y="6213"/>
                  </a:lnTo>
                  <a:lnTo>
                    <a:pt x="9347" y="6218"/>
                  </a:lnTo>
                  <a:lnTo>
                    <a:pt x="9379" y="6223"/>
                  </a:lnTo>
                  <a:lnTo>
                    <a:pt x="9410" y="6231"/>
                  </a:lnTo>
                  <a:lnTo>
                    <a:pt x="9441" y="6239"/>
                  </a:lnTo>
                  <a:lnTo>
                    <a:pt x="9471" y="6250"/>
                  </a:lnTo>
                  <a:lnTo>
                    <a:pt x="9501" y="6261"/>
                  </a:lnTo>
                  <a:lnTo>
                    <a:pt x="9530" y="6274"/>
                  </a:lnTo>
                  <a:lnTo>
                    <a:pt x="9558" y="6289"/>
                  </a:lnTo>
                  <a:lnTo>
                    <a:pt x="9586" y="6305"/>
                  </a:lnTo>
                  <a:lnTo>
                    <a:pt x="9612" y="6321"/>
                  </a:lnTo>
                  <a:lnTo>
                    <a:pt x="9638" y="6339"/>
                  </a:lnTo>
                  <a:lnTo>
                    <a:pt x="9662" y="6359"/>
                  </a:lnTo>
                  <a:lnTo>
                    <a:pt x="9686" y="6379"/>
                  </a:lnTo>
                  <a:lnTo>
                    <a:pt x="9709" y="6401"/>
                  </a:lnTo>
                  <a:lnTo>
                    <a:pt x="9730" y="6423"/>
                  </a:lnTo>
                  <a:lnTo>
                    <a:pt x="9750" y="6447"/>
                  </a:lnTo>
                  <a:lnTo>
                    <a:pt x="9770" y="6472"/>
                  </a:lnTo>
                  <a:lnTo>
                    <a:pt x="9788" y="6498"/>
                  </a:lnTo>
                  <a:lnTo>
                    <a:pt x="9805" y="6524"/>
                  </a:lnTo>
                  <a:lnTo>
                    <a:pt x="9820" y="6551"/>
                  </a:lnTo>
                  <a:lnTo>
                    <a:pt x="9835" y="6579"/>
                  </a:lnTo>
                  <a:lnTo>
                    <a:pt x="9848" y="6608"/>
                  </a:lnTo>
                  <a:lnTo>
                    <a:pt x="9860" y="6638"/>
                  </a:lnTo>
                  <a:lnTo>
                    <a:pt x="9870" y="6668"/>
                  </a:lnTo>
                  <a:lnTo>
                    <a:pt x="9879" y="6699"/>
                  </a:lnTo>
                  <a:lnTo>
                    <a:pt x="9886" y="6730"/>
                  </a:lnTo>
                  <a:lnTo>
                    <a:pt x="9892" y="6762"/>
                  </a:lnTo>
                  <a:lnTo>
                    <a:pt x="9896" y="6794"/>
                  </a:lnTo>
                  <a:lnTo>
                    <a:pt x="9898" y="6827"/>
                  </a:lnTo>
                  <a:lnTo>
                    <a:pt x="9899" y="6860"/>
                  </a:lnTo>
                  <a:lnTo>
                    <a:pt x="9898" y="6894"/>
                  </a:lnTo>
                  <a:lnTo>
                    <a:pt x="9896" y="6927"/>
                  </a:lnTo>
                  <a:lnTo>
                    <a:pt x="9892" y="6959"/>
                  </a:lnTo>
                  <a:lnTo>
                    <a:pt x="9886" y="6991"/>
                  </a:lnTo>
                  <a:lnTo>
                    <a:pt x="9879" y="7023"/>
                  </a:lnTo>
                  <a:lnTo>
                    <a:pt x="9870" y="7053"/>
                  </a:lnTo>
                  <a:lnTo>
                    <a:pt x="9860" y="7084"/>
                  </a:lnTo>
                  <a:lnTo>
                    <a:pt x="9848" y="7113"/>
                  </a:lnTo>
                  <a:lnTo>
                    <a:pt x="9835" y="7142"/>
                  </a:lnTo>
                  <a:lnTo>
                    <a:pt x="9820" y="7170"/>
                  </a:lnTo>
                  <a:lnTo>
                    <a:pt x="9805" y="7197"/>
                  </a:lnTo>
                  <a:lnTo>
                    <a:pt x="9788" y="7223"/>
                  </a:lnTo>
                  <a:lnTo>
                    <a:pt x="9770" y="7249"/>
                  </a:lnTo>
                  <a:lnTo>
                    <a:pt x="9750" y="7273"/>
                  </a:lnTo>
                  <a:lnTo>
                    <a:pt x="9730" y="7297"/>
                  </a:lnTo>
                  <a:lnTo>
                    <a:pt x="9709" y="7319"/>
                  </a:lnTo>
                  <a:lnTo>
                    <a:pt x="9686" y="7341"/>
                  </a:lnTo>
                  <a:lnTo>
                    <a:pt x="9662" y="7362"/>
                  </a:lnTo>
                  <a:lnTo>
                    <a:pt x="9638" y="7381"/>
                  </a:lnTo>
                  <a:lnTo>
                    <a:pt x="9612" y="7399"/>
                  </a:lnTo>
                  <a:lnTo>
                    <a:pt x="9586" y="7416"/>
                  </a:lnTo>
                  <a:lnTo>
                    <a:pt x="9558" y="7432"/>
                  </a:lnTo>
                  <a:lnTo>
                    <a:pt x="9530" y="7446"/>
                  </a:lnTo>
                  <a:lnTo>
                    <a:pt x="9501" y="7459"/>
                  </a:lnTo>
                  <a:lnTo>
                    <a:pt x="9471" y="7471"/>
                  </a:lnTo>
                  <a:lnTo>
                    <a:pt x="9441" y="7481"/>
                  </a:lnTo>
                  <a:lnTo>
                    <a:pt x="9410" y="7490"/>
                  </a:lnTo>
                  <a:lnTo>
                    <a:pt x="9379" y="7497"/>
                  </a:lnTo>
                  <a:lnTo>
                    <a:pt x="9347" y="7503"/>
                  </a:lnTo>
                  <a:lnTo>
                    <a:pt x="9315" y="7507"/>
                  </a:lnTo>
                  <a:lnTo>
                    <a:pt x="9282" y="7509"/>
                  </a:lnTo>
                  <a:lnTo>
                    <a:pt x="9249" y="7510"/>
                  </a:lnTo>
                  <a:lnTo>
                    <a:pt x="9215" y="7509"/>
                  </a:lnTo>
                  <a:lnTo>
                    <a:pt x="9182" y="7507"/>
                  </a:lnTo>
                  <a:lnTo>
                    <a:pt x="9150" y="7503"/>
                  </a:lnTo>
                  <a:lnTo>
                    <a:pt x="9118" y="7497"/>
                  </a:lnTo>
                  <a:lnTo>
                    <a:pt x="9087" y="7490"/>
                  </a:lnTo>
                  <a:lnTo>
                    <a:pt x="9056" y="7481"/>
                  </a:lnTo>
                  <a:lnTo>
                    <a:pt x="9025" y="7471"/>
                  </a:lnTo>
                  <a:lnTo>
                    <a:pt x="8995" y="7459"/>
                  </a:lnTo>
                  <a:lnTo>
                    <a:pt x="8966" y="7446"/>
                  </a:lnTo>
                  <a:lnTo>
                    <a:pt x="8938" y="7432"/>
                  </a:lnTo>
                  <a:lnTo>
                    <a:pt x="8911" y="7416"/>
                  </a:lnTo>
                  <a:lnTo>
                    <a:pt x="8885" y="7399"/>
                  </a:lnTo>
                  <a:lnTo>
                    <a:pt x="8859" y="7381"/>
                  </a:lnTo>
                  <a:lnTo>
                    <a:pt x="8835" y="7362"/>
                  </a:lnTo>
                  <a:lnTo>
                    <a:pt x="8811" y="7341"/>
                  </a:lnTo>
                  <a:lnTo>
                    <a:pt x="8789" y="7319"/>
                  </a:lnTo>
                  <a:lnTo>
                    <a:pt x="8767" y="7297"/>
                  </a:lnTo>
                  <a:lnTo>
                    <a:pt x="8747" y="7273"/>
                  </a:lnTo>
                  <a:lnTo>
                    <a:pt x="8727" y="7249"/>
                  </a:lnTo>
                  <a:lnTo>
                    <a:pt x="8709" y="7223"/>
                  </a:lnTo>
                  <a:lnTo>
                    <a:pt x="8692" y="7197"/>
                  </a:lnTo>
                  <a:lnTo>
                    <a:pt x="8677" y="7170"/>
                  </a:lnTo>
                  <a:lnTo>
                    <a:pt x="8662" y="7142"/>
                  </a:lnTo>
                  <a:lnTo>
                    <a:pt x="8649" y="7113"/>
                  </a:lnTo>
                  <a:lnTo>
                    <a:pt x="8638" y="7084"/>
                  </a:lnTo>
                  <a:lnTo>
                    <a:pt x="8627" y="7053"/>
                  </a:lnTo>
                  <a:lnTo>
                    <a:pt x="8619" y="7023"/>
                  </a:lnTo>
                  <a:lnTo>
                    <a:pt x="8611" y="6991"/>
                  </a:lnTo>
                  <a:lnTo>
                    <a:pt x="8605" y="6959"/>
                  </a:lnTo>
                  <a:lnTo>
                    <a:pt x="8601" y="6927"/>
                  </a:lnTo>
                  <a:lnTo>
                    <a:pt x="8599" y="6894"/>
                  </a:lnTo>
                  <a:lnTo>
                    <a:pt x="8598" y="6860"/>
                  </a:lnTo>
                  <a:lnTo>
                    <a:pt x="8599" y="6827"/>
                  </a:lnTo>
                  <a:lnTo>
                    <a:pt x="8601" y="6794"/>
                  </a:lnTo>
                  <a:lnTo>
                    <a:pt x="8605" y="6762"/>
                  </a:lnTo>
                  <a:lnTo>
                    <a:pt x="8611" y="6730"/>
                  </a:lnTo>
                  <a:lnTo>
                    <a:pt x="8619" y="6699"/>
                  </a:lnTo>
                  <a:lnTo>
                    <a:pt x="8627" y="6668"/>
                  </a:lnTo>
                  <a:lnTo>
                    <a:pt x="8638" y="6638"/>
                  </a:lnTo>
                  <a:lnTo>
                    <a:pt x="8649" y="6608"/>
                  </a:lnTo>
                  <a:lnTo>
                    <a:pt x="8662" y="6579"/>
                  </a:lnTo>
                  <a:lnTo>
                    <a:pt x="8677" y="6551"/>
                  </a:lnTo>
                  <a:lnTo>
                    <a:pt x="8692" y="6524"/>
                  </a:lnTo>
                  <a:lnTo>
                    <a:pt x="8709" y="6498"/>
                  </a:lnTo>
                  <a:lnTo>
                    <a:pt x="8727" y="6472"/>
                  </a:lnTo>
                  <a:lnTo>
                    <a:pt x="8747" y="6447"/>
                  </a:lnTo>
                  <a:lnTo>
                    <a:pt x="8767" y="6423"/>
                  </a:lnTo>
                  <a:lnTo>
                    <a:pt x="8789" y="6401"/>
                  </a:lnTo>
                  <a:lnTo>
                    <a:pt x="8811" y="6379"/>
                  </a:lnTo>
                  <a:lnTo>
                    <a:pt x="8835" y="6359"/>
                  </a:lnTo>
                  <a:lnTo>
                    <a:pt x="8859" y="6339"/>
                  </a:lnTo>
                  <a:lnTo>
                    <a:pt x="8885" y="6321"/>
                  </a:lnTo>
                  <a:lnTo>
                    <a:pt x="8911" y="6305"/>
                  </a:lnTo>
                  <a:lnTo>
                    <a:pt x="8938" y="6289"/>
                  </a:lnTo>
                  <a:lnTo>
                    <a:pt x="8966" y="6274"/>
                  </a:lnTo>
                  <a:lnTo>
                    <a:pt x="8995" y="6261"/>
                  </a:lnTo>
                  <a:lnTo>
                    <a:pt x="9025" y="6250"/>
                  </a:lnTo>
                  <a:lnTo>
                    <a:pt x="9056" y="6239"/>
                  </a:lnTo>
                  <a:lnTo>
                    <a:pt x="9087" y="6231"/>
                  </a:lnTo>
                  <a:lnTo>
                    <a:pt x="9118" y="6223"/>
                  </a:lnTo>
                  <a:lnTo>
                    <a:pt x="9150" y="6218"/>
                  </a:lnTo>
                  <a:lnTo>
                    <a:pt x="9182" y="6213"/>
                  </a:lnTo>
                  <a:lnTo>
                    <a:pt x="9215" y="6211"/>
                  </a:lnTo>
                  <a:lnTo>
                    <a:pt x="9249" y="6210"/>
                  </a:lnTo>
                  <a:close/>
                  <a:moveTo>
                    <a:pt x="11304" y="6210"/>
                  </a:moveTo>
                  <a:lnTo>
                    <a:pt x="11337" y="6211"/>
                  </a:lnTo>
                  <a:lnTo>
                    <a:pt x="11370" y="6213"/>
                  </a:lnTo>
                  <a:lnTo>
                    <a:pt x="11403" y="6218"/>
                  </a:lnTo>
                  <a:lnTo>
                    <a:pt x="11435" y="6223"/>
                  </a:lnTo>
                  <a:lnTo>
                    <a:pt x="11466" y="6231"/>
                  </a:lnTo>
                  <a:lnTo>
                    <a:pt x="11497" y="6239"/>
                  </a:lnTo>
                  <a:lnTo>
                    <a:pt x="11527" y="6250"/>
                  </a:lnTo>
                  <a:lnTo>
                    <a:pt x="11556" y="6261"/>
                  </a:lnTo>
                  <a:lnTo>
                    <a:pt x="11585" y="6274"/>
                  </a:lnTo>
                  <a:lnTo>
                    <a:pt x="11613" y="6289"/>
                  </a:lnTo>
                  <a:lnTo>
                    <a:pt x="11641" y="6305"/>
                  </a:lnTo>
                  <a:lnTo>
                    <a:pt x="11668" y="6321"/>
                  </a:lnTo>
                  <a:lnTo>
                    <a:pt x="11693" y="6339"/>
                  </a:lnTo>
                  <a:lnTo>
                    <a:pt x="11718" y="6359"/>
                  </a:lnTo>
                  <a:lnTo>
                    <a:pt x="11741" y="6379"/>
                  </a:lnTo>
                  <a:lnTo>
                    <a:pt x="11764" y="6401"/>
                  </a:lnTo>
                  <a:lnTo>
                    <a:pt x="11785" y="6423"/>
                  </a:lnTo>
                  <a:lnTo>
                    <a:pt x="11806" y="6447"/>
                  </a:lnTo>
                  <a:lnTo>
                    <a:pt x="11825" y="6472"/>
                  </a:lnTo>
                  <a:lnTo>
                    <a:pt x="11843" y="6498"/>
                  </a:lnTo>
                  <a:lnTo>
                    <a:pt x="11860" y="6524"/>
                  </a:lnTo>
                  <a:lnTo>
                    <a:pt x="11876" y="6551"/>
                  </a:lnTo>
                  <a:lnTo>
                    <a:pt x="11890" y="6579"/>
                  </a:lnTo>
                  <a:lnTo>
                    <a:pt x="11903" y="6608"/>
                  </a:lnTo>
                  <a:lnTo>
                    <a:pt x="11915" y="6638"/>
                  </a:lnTo>
                  <a:lnTo>
                    <a:pt x="11925" y="6668"/>
                  </a:lnTo>
                  <a:lnTo>
                    <a:pt x="11934" y="6699"/>
                  </a:lnTo>
                  <a:lnTo>
                    <a:pt x="11941" y="6730"/>
                  </a:lnTo>
                  <a:lnTo>
                    <a:pt x="11947" y="6762"/>
                  </a:lnTo>
                  <a:lnTo>
                    <a:pt x="11951" y="6794"/>
                  </a:lnTo>
                  <a:lnTo>
                    <a:pt x="11954" y="6827"/>
                  </a:lnTo>
                  <a:lnTo>
                    <a:pt x="11955" y="6860"/>
                  </a:lnTo>
                  <a:lnTo>
                    <a:pt x="11954" y="6894"/>
                  </a:lnTo>
                  <a:lnTo>
                    <a:pt x="11951" y="6927"/>
                  </a:lnTo>
                  <a:lnTo>
                    <a:pt x="11947" y="6959"/>
                  </a:lnTo>
                  <a:lnTo>
                    <a:pt x="11941" y="6991"/>
                  </a:lnTo>
                  <a:lnTo>
                    <a:pt x="11934" y="7023"/>
                  </a:lnTo>
                  <a:lnTo>
                    <a:pt x="11925" y="7053"/>
                  </a:lnTo>
                  <a:lnTo>
                    <a:pt x="11915" y="7084"/>
                  </a:lnTo>
                  <a:lnTo>
                    <a:pt x="11903" y="7113"/>
                  </a:lnTo>
                  <a:lnTo>
                    <a:pt x="11890" y="7142"/>
                  </a:lnTo>
                  <a:lnTo>
                    <a:pt x="11876" y="7170"/>
                  </a:lnTo>
                  <a:lnTo>
                    <a:pt x="11860" y="7197"/>
                  </a:lnTo>
                  <a:lnTo>
                    <a:pt x="11843" y="7223"/>
                  </a:lnTo>
                  <a:lnTo>
                    <a:pt x="11825" y="7249"/>
                  </a:lnTo>
                  <a:lnTo>
                    <a:pt x="11806" y="7273"/>
                  </a:lnTo>
                  <a:lnTo>
                    <a:pt x="11785" y="7297"/>
                  </a:lnTo>
                  <a:lnTo>
                    <a:pt x="11764" y="7319"/>
                  </a:lnTo>
                  <a:lnTo>
                    <a:pt x="11741" y="7341"/>
                  </a:lnTo>
                  <a:lnTo>
                    <a:pt x="11718" y="7362"/>
                  </a:lnTo>
                  <a:lnTo>
                    <a:pt x="11693" y="7381"/>
                  </a:lnTo>
                  <a:lnTo>
                    <a:pt x="11668" y="7399"/>
                  </a:lnTo>
                  <a:lnTo>
                    <a:pt x="11641" y="7416"/>
                  </a:lnTo>
                  <a:lnTo>
                    <a:pt x="11613" y="7432"/>
                  </a:lnTo>
                  <a:lnTo>
                    <a:pt x="11585" y="7446"/>
                  </a:lnTo>
                  <a:lnTo>
                    <a:pt x="11556" y="7459"/>
                  </a:lnTo>
                  <a:lnTo>
                    <a:pt x="11527" y="7471"/>
                  </a:lnTo>
                  <a:lnTo>
                    <a:pt x="11497" y="7481"/>
                  </a:lnTo>
                  <a:lnTo>
                    <a:pt x="11466" y="7490"/>
                  </a:lnTo>
                  <a:lnTo>
                    <a:pt x="11435" y="7497"/>
                  </a:lnTo>
                  <a:lnTo>
                    <a:pt x="11403" y="7503"/>
                  </a:lnTo>
                  <a:lnTo>
                    <a:pt x="11370" y="7507"/>
                  </a:lnTo>
                  <a:lnTo>
                    <a:pt x="11337" y="7509"/>
                  </a:lnTo>
                  <a:lnTo>
                    <a:pt x="11304" y="7510"/>
                  </a:lnTo>
                  <a:lnTo>
                    <a:pt x="11271" y="7509"/>
                  </a:lnTo>
                  <a:lnTo>
                    <a:pt x="11238" y="7507"/>
                  </a:lnTo>
                  <a:lnTo>
                    <a:pt x="11205" y="7503"/>
                  </a:lnTo>
                  <a:lnTo>
                    <a:pt x="11173" y="7497"/>
                  </a:lnTo>
                  <a:lnTo>
                    <a:pt x="11142" y="7490"/>
                  </a:lnTo>
                  <a:lnTo>
                    <a:pt x="11110" y="7481"/>
                  </a:lnTo>
                  <a:lnTo>
                    <a:pt x="11080" y="7471"/>
                  </a:lnTo>
                  <a:lnTo>
                    <a:pt x="11051" y="7459"/>
                  </a:lnTo>
                  <a:lnTo>
                    <a:pt x="11022" y="7446"/>
                  </a:lnTo>
                  <a:lnTo>
                    <a:pt x="10994" y="7432"/>
                  </a:lnTo>
                  <a:lnTo>
                    <a:pt x="10966" y="7416"/>
                  </a:lnTo>
                  <a:lnTo>
                    <a:pt x="10940" y="7399"/>
                  </a:lnTo>
                  <a:lnTo>
                    <a:pt x="10915" y="7381"/>
                  </a:lnTo>
                  <a:lnTo>
                    <a:pt x="10890" y="7362"/>
                  </a:lnTo>
                  <a:lnTo>
                    <a:pt x="10866" y="7341"/>
                  </a:lnTo>
                  <a:lnTo>
                    <a:pt x="10844" y="7319"/>
                  </a:lnTo>
                  <a:lnTo>
                    <a:pt x="10822" y="7297"/>
                  </a:lnTo>
                  <a:lnTo>
                    <a:pt x="10802" y="7273"/>
                  </a:lnTo>
                  <a:lnTo>
                    <a:pt x="10783" y="7249"/>
                  </a:lnTo>
                  <a:lnTo>
                    <a:pt x="10765" y="7223"/>
                  </a:lnTo>
                  <a:lnTo>
                    <a:pt x="10748" y="7197"/>
                  </a:lnTo>
                  <a:lnTo>
                    <a:pt x="10732" y="7170"/>
                  </a:lnTo>
                  <a:lnTo>
                    <a:pt x="10717" y="7142"/>
                  </a:lnTo>
                  <a:lnTo>
                    <a:pt x="10705" y="7113"/>
                  </a:lnTo>
                  <a:lnTo>
                    <a:pt x="10693" y="7084"/>
                  </a:lnTo>
                  <a:lnTo>
                    <a:pt x="10683" y="7053"/>
                  </a:lnTo>
                  <a:lnTo>
                    <a:pt x="10674" y="7023"/>
                  </a:lnTo>
                  <a:lnTo>
                    <a:pt x="10667" y="6991"/>
                  </a:lnTo>
                  <a:lnTo>
                    <a:pt x="10661" y="6959"/>
                  </a:lnTo>
                  <a:lnTo>
                    <a:pt x="10657" y="6927"/>
                  </a:lnTo>
                  <a:lnTo>
                    <a:pt x="10654" y="6894"/>
                  </a:lnTo>
                  <a:lnTo>
                    <a:pt x="10653" y="6860"/>
                  </a:lnTo>
                  <a:lnTo>
                    <a:pt x="10654" y="6827"/>
                  </a:lnTo>
                  <a:lnTo>
                    <a:pt x="10657" y="6794"/>
                  </a:lnTo>
                  <a:lnTo>
                    <a:pt x="10661" y="6762"/>
                  </a:lnTo>
                  <a:lnTo>
                    <a:pt x="10667" y="6730"/>
                  </a:lnTo>
                  <a:lnTo>
                    <a:pt x="10674" y="6699"/>
                  </a:lnTo>
                  <a:lnTo>
                    <a:pt x="10683" y="6668"/>
                  </a:lnTo>
                  <a:lnTo>
                    <a:pt x="10693" y="6638"/>
                  </a:lnTo>
                  <a:lnTo>
                    <a:pt x="10705" y="6608"/>
                  </a:lnTo>
                  <a:lnTo>
                    <a:pt x="10717" y="6579"/>
                  </a:lnTo>
                  <a:lnTo>
                    <a:pt x="10732" y="6551"/>
                  </a:lnTo>
                  <a:lnTo>
                    <a:pt x="10748" y="6524"/>
                  </a:lnTo>
                  <a:lnTo>
                    <a:pt x="10765" y="6498"/>
                  </a:lnTo>
                  <a:lnTo>
                    <a:pt x="10783" y="6472"/>
                  </a:lnTo>
                  <a:lnTo>
                    <a:pt x="10802" y="6447"/>
                  </a:lnTo>
                  <a:lnTo>
                    <a:pt x="10822" y="6423"/>
                  </a:lnTo>
                  <a:lnTo>
                    <a:pt x="10844" y="6401"/>
                  </a:lnTo>
                  <a:lnTo>
                    <a:pt x="10866" y="6379"/>
                  </a:lnTo>
                  <a:lnTo>
                    <a:pt x="10890" y="6359"/>
                  </a:lnTo>
                  <a:lnTo>
                    <a:pt x="10915" y="6339"/>
                  </a:lnTo>
                  <a:lnTo>
                    <a:pt x="10940" y="6321"/>
                  </a:lnTo>
                  <a:lnTo>
                    <a:pt x="10966" y="6305"/>
                  </a:lnTo>
                  <a:lnTo>
                    <a:pt x="10994" y="6289"/>
                  </a:lnTo>
                  <a:lnTo>
                    <a:pt x="11022" y="6274"/>
                  </a:lnTo>
                  <a:lnTo>
                    <a:pt x="11051" y="6261"/>
                  </a:lnTo>
                  <a:lnTo>
                    <a:pt x="11080" y="6250"/>
                  </a:lnTo>
                  <a:lnTo>
                    <a:pt x="11110" y="6239"/>
                  </a:lnTo>
                  <a:lnTo>
                    <a:pt x="11142" y="6231"/>
                  </a:lnTo>
                  <a:lnTo>
                    <a:pt x="11173" y="6223"/>
                  </a:lnTo>
                  <a:lnTo>
                    <a:pt x="11205" y="6218"/>
                  </a:lnTo>
                  <a:lnTo>
                    <a:pt x="11238" y="6213"/>
                  </a:lnTo>
                  <a:lnTo>
                    <a:pt x="11271" y="6211"/>
                  </a:lnTo>
                  <a:lnTo>
                    <a:pt x="11304" y="6210"/>
                  </a:lnTo>
                  <a:close/>
                  <a:moveTo>
                    <a:pt x="13359" y="6210"/>
                  </a:moveTo>
                  <a:lnTo>
                    <a:pt x="13393" y="6211"/>
                  </a:lnTo>
                  <a:lnTo>
                    <a:pt x="13425" y="6213"/>
                  </a:lnTo>
                  <a:lnTo>
                    <a:pt x="13458" y="6218"/>
                  </a:lnTo>
                  <a:lnTo>
                    <a:pt x="13490" y="6223"/>
                  </a:lnTo>
                  <a:lnTo>
                    <a:pt x="13521" y="6231"/>
                  </a:lnTo>
                  <a:lnTo>
                    <a:pt x="13552" y="6239"/>
                  </a:lnTo>
                  <a:lnTo>
                    <a:pt x="13582" y="6250"/>
                  </a:lnTo>
                  <a:lnTo>
                    <a:pt x="13612" y="6261"/>
                  </a:lnTo>
                  <a:lnTo>
                    <a:pt x="13640" y="6274"/>
                  </a:lnTo>
                  <a:lnTo>
                    <a:pt x="13668" y="6289"/>
                  </a:lnTo>
                  <a:lnTo>
                    <a:pt x="13695" y="6305"/>
                  </a:lnTo>
                  <a:lnTo>
                    <a:pt x="13723" y="6321"/>
                  </a:lnTo>
                  <a:lnTo>
                    <a:pt x="13748" y="6339"/>
                  </a:lnTo>
                  <a:lnTo>
                    <a:pt x="13773" y="6359"/>
                  </a:lnTo>
                  <a:lnTo>
                    <a:pt x="13796" y="6379"/>
                  </a:lnTo>
                  <a:lnTo>
                    <a:pt x="13819" y="6401"/>
                  </a:lnTo>
                  <a:lnTo>
                    <a:pt x="13841" y="6423"/>
                  </a:lnTo>
                  <a:lnTo>
                    <a:pt x="13861" y="6447"/>
                  </a:lnTo>
                  <a:lnTo>
                    <a:pt x="13880" y="6472"/>
                  </a:lnTo>
                  <a:lnTo>
                    <a:pt x="13898" y="6498"/>
                  </a:lnTo>
                  <a:lnTo>
                    <a:pt x="13915" y="6524"/>
                  </a:lnTo>
                  <a:lnTo>
                    <a:pt x="13931" y="6551"/>
                  </a:lnTo>
                  <a:lnTo>
                    <a:pt x="13945" y="6579"/>
                  </a:lnTo>
                  <a:lnTo>
                    <a:pt x="13959" y="6608"/>
                  </a:lnTo>
                  <a:lnTo>
                    <a:pt x="13970" y="6638"/>
                  </a:lnTo>
                  <a:lnTo>
                    <a:pt x="13980" y="6668"/>
                  </a:lnTo>
                  <a:lnTo>
                    <a:pt x="13989" y="6699"/>
                  </a:lnTo>
                  <a:lnTo>
                    <a:pt x="13997" y="6730"/>
                  </a:lnTo>
                  <a:lnTo>
                    <a:pt x="14002" y="6762"/>
                  </a:lnTo>
                  <a:lnTo>
                    <a:pt x="14007" y="6794"/>
                  </a:lnTo>
                  <a:lnTo>
                    <a:pt x="14009" y="6827"/>
                  </a:lnTo>
                  <a:lnTo>
                    <a:pt x="14010" y="6860"/>
                  </a:lnTo>
                  <a:lnTo>
                    <a:pt x="14009" y="6894"/>
                  </a:lnTo>
                  <a:lnTo>
                    <a:pt x="14007" y="6927"/>
                  </a:lnTo>
                  <a:lnTo>
                    <a:pt x="14002" y="6959"/>
                  </a:lnTo>
                  <a:lnTo>
                    <a:pt x="13997" y="6991"/>
                  </a:lnTo>
                  <a:lnTo>
                    <a:pt x="13989" y="7023"/>
                  </a:lnTo>
                  <a:lnTo>
                    <a:pt x="13980" y="7053"/>
                  </a:lnTo>
                  <a:lnTo>
                    <a:pt x="13970" y="7084"/>
                  </a:lnTo>
                  <a:lnTo>
                    <a:pt x="13959" y="7113"/>
                  </a:lnTo>
                  <a:lnTo>
                    <a:pt x="13945" y="7142"/>
                  </a:lnTo>
                  <a:lnTo>
                    <a:pt x="13931" y="7170"/>
                  </a:lnTo>
                  <a:lnTo>
                    <a:pt x="13915" y="7197"/>
                  </a:lnTo>
                  <a:lnTo>
                    <a:pt x="13898" y="7223"/>
                  </a:lnTo>
                  <a:lnTo>
                    <a:pt x="13880" y="7249"/>
                  </a:lnTo>
                  <a:lnTo>
                    <a:pt x="13861" y="7273"/>
                  </a:lnTo>
                  <a:lnTo>
                    <a:pt x="13841" y="7297"/>
                  </a:lnTo>
                  <a:lnTo>
                    <a:pt x="13819" y="7319"/>
                  </a:lnTo>
                  <a:lnTo>
                    <a:pt x="13796" y="7341"/>
                  </a:lnTo>
                  <a:lnTo>
                    <a:pt x="13773" y="7362"/>
                  </a:lnTo>
                  <a:lnTo>
                    <a:pt x="13748" y="7381"/>
                  </a:lnTo>
                  <a:lnTo>
                    <a:pt x="13723" y="7399"/>
                  </a:lnTo>
                  <a:lnTo>
                    <a:pt x="13695" y="7416"/>
                  </a:lnTo>
                  <a:lnTo>
                    <a:pt x="13668" y="7432"/>
                  </a:lnTo>
                  <a:lnTo>
                    <a:pt x="13640" y="7446"/>
                  </a:lnTo>
                  <a:lnTo>
                    <a:pt x="13612" y="7459"/>
                  </a:lnTo>
                  <a:lnTo>
                    <a:pt x="13582" y="7471"/>
                  </a:lnTo>
                  <a:lnTo>
                    <a:pt x="13552" y="7481"/>
                  </a:lnTo>
                  <a:lnTo>
                    <a:pt x="13521" y="7490"/>
                  </a:lnTo>
                  <a:lnTo>
                    <a:pt x="13490" y="7497"/>
                  </a:lnTo>
                  <a:lnTo>
                    <a:pt x="13458" y="7503"/>
                  </a:lnTo>
                  <a:lnTo>
                    <a:pt x="13425" y="7507"/>
                  </a:lnTo>
                  <a:lnTo>
                    <a:pt x="13393" y="7509"/>
                  </a:lnTo>
                  <a:lnTo>
                    <a:pt x="13359" y="7510"/>
                  </a:lnTo>
                  <a:lnTo>
                    <a:pt x="13326" y="7509"/>
                  </a:lnTo>
                  <a:lnTo>
                    <a:pt x="13293" y="7507"/>
                  </a:lnTo>
                  <a:lnTo>
                    <a:pt x="13260" y="7503"/>
                  </a:lnTo>
                  <a:lnTo>
                    <a:pt x="13229" y="7497"/>
                  </a:lnTo>
                  <a:lnTo>
                    <a:pt x="13197" y="7490"/>
                  </a:lnTo>
                  <a:lnTo>
                    <a:pt x="13165" y="7481"/>
                  </a:lnTo>
                  <a:lnTo>
                    <a:pt x="13135" y="7471"/>
                  </a:lnTo>
                  <a:lnTo>
                    <a:pt x="13106" y="7459"/>
                  </a:lnTo>
                  <a:lnTo>
                    <a:pt x="13077" y="7446"/>
                  </a:lnTo>
                  <a:lnTo>
                    <a:pt x="13049" y="7432"/>
                  </a:lnTo>
                  <a:lnTo>
                    <a:pt x="13022" y="7416"/>
                  </a:lnTo>
                  <a:lnTo>
                    <a:pt x="12995" y="7399"/>
                  </a:lnTo>
                  <a:lnTo>
                    <a:pt x="12970" y="7381"/>
                  </a:lnTo>
                  <a:lnTo>
                    <a:pt x="12945" y="7362"/>
                  </a:lnTo>
                  <a:lnTo>
                    <a:pt x="12922" y="7341"/>
                  </a:lnTo>
                  <a:lnTo>
                    <a:pt x="12899" y="7319"/>
                  </a:lnTo>
                  <a:lnTo>
                    <a:pt x="12878" y="7297"/>
                  </a:lnTo>
                  <a:lnTo>
                    <a:pt x="12857" y="7273"/>
                  </a:lnTo>
                  <a:lnTo>
                    <a:pt x="12838" y="7249"/>
                  </a:lnTo>
                  <a:lnTo>
                    <a:pt x="12820" y="7223"/>
                  </a:lnTo>
                  <a:lnTo>
                    <a:pt x="12803" y="7197"/>
                  </a:lnTo>
                  <a:lnTo>
                    <a:pt x="12787" y="7170"/>
                  </a:lnTo>
                  <a:lnTo>
                    <a:pt x="12773" y="7142"/>
                  </a:lnTo>
                  <a:lnTo>
                    <a:pt x="12760" y="7113"/>
                  </a:lnTo>
                  <a:lnTo>
                    <a:pt x="12748" y="7084"/>
                  </a:lnTo>
                  <a:lnTo>
                    <a:pt x="12738" y="7053"/>
                  </a:lnTo>
                  <a:lnTo>
                    <a:pt x="12729" y="7023"/>
                  </a:lnTo>
                  <a:lnTo>
                    <a:pt x="12722" y="6991"/>
                  </a:lnTo>
                  <a:lnTo>
                    <a:pt x="12716" y="6959"/>
                  </a:lnTo>
                  <a:lnTo>
                    <a:pt x="12712" y="6927"/>
                  </a:lnTo>
                  <a:lnTo>
                    <a:pt x="12709" y="6894"/>
                  </a:lnTo>
                  <a:lnTo>
                    <a:pt x="12709" y="6860"/>
                  </a:lnTo>
                  <a:lnTo>
                    <a:pt x="12709" y="6827"/>
                  </a:lnTo>
                  <a:lnTo>
                    <a:pt x="12712" y="6794"/>
                  </a:lnTo>
                  <a:lnTo>
                    <a:pt x="12716" y="6762"/>
                  </a:lnTo>
                  <a:lnTo>
                    <a:pt x="12722" y="6730"/>
                  </a:lnTo>
                  <a:lnTo>
                    <a:pt x="12729" y="6699"/>
                  </a:lnTo>
                  <a:lnTo>
                    <a:pt x="12738" y="6668"/>
                  </a:lnTo>
                  <a:lnTo>
                    <a:pt x="12748" y="6638"/>
                  </a:lnTo>
                  <a:lnTo>
                    <a:pt x="12760" y="6608"/>
                  </a:lnTo>
                  <a:lnTo>
                    <a:pt x="12773" y="6579"/>
                  </a:lnTo>
                  <a:lnTo>
                    <a:pt x="12787" y="6551"/>
                  </a:lnTo>
                  <a:lnTo>
                    <a:pt x="12803" y="6524"/>
                  </a:lnTo>
                  <a:lnTo>
                    <a:pt x="12820" y="6498"/>
                  </a:lnTo>
                  <a:lnTo>
                    <a:pt x="12838" y="6472"/>
                  </a:lnTo>
                  <a:lnTo>
                    <a:pt x="12857" y="6447"/>
                  </a:lnTo>
                  <a:lnTo>
                    <a:pt x="12878" y="6423"/>
                  </a:lnTo>
                  <a:lnTo>
                    <a:pt x="12899" y="6401"/>
                  </a:lnTo>
                  <a:lnTo>
                    <a:pt x="12922" y="6379"/>
                  </a:lnTo>
                  <a:lnTo>
                    <a:pt x="12945" y="6359"/>
                  </a:lnTo>
                  <a:lnTo>
                    <a:pt x="12970" y="6339"/>
                  </a:lnTo>
                  <a:lnTo>
                    <a:pt x="12995" y="6321"/>
                  </a:lnTo>
                  <a:lnTo>
                    <a:pt x="13022" y="6305"/>
                  </a:lnTo>
                  <a:lnTo>
                    <a:pt x="13049" y="6289"/>
                  </a:lnTo>
                  <a:lnTo>
                    <a:pt x="13077" y="6274"/>
                  </a:lnTo>
                  <a:lnTo>
                    <a:pt x="13106" y="6261"/>
                  </a:lnTo>
                  <a:lnTo>
                    <a:pt x="13135" y="6250"/>
                  </a:lnTo>
                  <a:lnTo>
                    <a:pt x="13165" y="6239"/>
                  </a:lnTo>
                  <a:lnTo>
                    <a:pt x="13197" y="6231"/>
                  </a:lnTo>
                  <a:lnTo>
                    <a:pt x="13229" y="6223"/>
                  </a:lnTo>
                  <a:lnTo>
                    <a:pt x="13260" y="6218"/>
                  </a:lnTo>
                  <a:lnTo>
                    <a:pt x="13293" y="6213"/>
                  </a:lnTo>
                  <a:lnTo>
                    <a:pt x="13326" y="6211"/>
                  </a:lnTo>
                  <a:lnTo>
                    <a:pt x="13359" y="6210"/>
                  </a:lnTo>
                  <a:close/>
                  <a:moveTo>
                    <a:pt x="10311" y="10076"/>
                  </a:moveTo>
                  <a:lnTo>
                    <a:pt x="12297" y="10076"/>
                  </a:lnTo>
                  <a:lnTo>
                    <a:pt x="12297" y="12984"/>
                  </a:lnTo>
                  <a:lnTo>
                    <a:pt x="10311" y="12984"/>
                  </a:lnTo>
                  <a:lnTo>
                    <a:pt x="10311" y="10076"/>
                  </a:lnTo>
                  <a:close/>
                  <a:moveTo>
                    <a:pt x="5887" y="8913"/>
                  </a:moveTo>
                  <a:lnTo>
                    <a:pt x="7428" y="8913"/>
                  </a:lnTo>
                  <a:lnTo>
                    <a:pt x="7428" y="10452"/>
                  </a:lnTo>
                  <a:lnTo>
                    <a:pt x="5887" y="10452"/>
                  </a:lnTo>
                  <a:lnTo>
                    <a:pt x="5887" y="8913"/>
                  </a:lnTo>
                  <a:close/>
                  <a:moveTo>
                    <a:pt x="3797" y="8913"/>
                  </a:moveTo>
                  <a:lnTo>
                    <a:pt x="5339" y="8913"/>
                  </a:lnTo>
                  <a:lnTo>
                    <a:pt x="5339" y="10452"/>
                  </a:lnTo>
                  <a:lnTo>
                    <a:pt x="3797" y="10452"/>
                  </a:lnTo>
                  <a:lnTo>
                    <a:pt x="3797" y="8913"/>
                  </a:lnTo>
                  <a:close/>
                  <a:moveTo>
                    <a:pt x="1708" y="8913"/>
                  </a:moveTo>
                  <a:lnTo>
                    <a:pt x="3249" y="8913"/>
                  </a:lnTo>
                  <a:lnTo>
                    <a:pt x="3249" y="10452"/>
                  </a:lnTo>
                  <a:lnTo>
                    <a:pt x="1708" y="10452"/>
                  </a:lnTo>
                  <a:lnTo>
                    <a:pt x="1708" y="8913"/>
                  </a:lnTo>
                  <a:close/>
                  <a:moveTo>
                    <a:pt x="6577" y="14045"/>
                  </a:moveTo>
                  <a:lnTo>
                    <a:pt x="16031" y="14045"/>
                  </a:lnTo>
                  <a:lnTo>
                    <a:pt x="16031" y="14421"/>
                  </a:lnTo>
                  <a:lnTo>
                    <a:pt x="6577" y="14421"/>
                  </a:lnTo>
                  <a:lnTo>
                    <a:pt x="6577" y="14045"/>
                  </a:lnTo>
                  <a:close/>
                  <a:moveTo>
                    <a:pt x="7553" y="13360"/>
                  </a:moveTo>
                  <a:lnTo>
                    <a:pt x="15055" y="13360"/>
                  </a:lnTo>
                  <a:lnTo>
                    <a:pt x="15055" y="13737"/>
                  </a:lnTo>
                  <a:lnTo>
                    <a:pt x="7553" y="13737"/>
                  </a:lnTo>
                  <a:lnTo>
                    <a:pt x="7553" y="13360"/>
                  </a:lnTo>
                  <a:close/>
                </a:path>
              </a:pathLst>
            </a:custGeom>
            <a:solidFill>
              <a:srgbClr val="1D1D1A">
                <a:lumMod val="50000"/>
                <a:lumOff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15210" tIns="57606" rIns="115210" bIns="57606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536215" fontAlgn="ctr">
                <a:defRPr/>
              </a:pPr>
              <a:endParaRPr lang="en-US" altLang="zh-CN" sz="3200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4" name="Freeform 20"/>
            <p:cNvSpPr>
              <a:spLocks noEditPoints="1"/>
            </p:cNvSpPr>
            <p:nvPr/>
          </p:nvSpPr>
          <p:spPr bwMode="auto">
            <a:xfrm>
              <a:off x="4078572" y="4083739"/>
              <a:ext cx="448428" cy="383711"/>
            </a:xfrm>
            <a:custGeom>
              <a:avLst/>
              <a:gdLst/>
              <a:ahLst/>
              <a:cxnLst>
                <a:cxn ang="0">
                  <a:pos x="11413" y="88"/>
                </a:cxn>
                <a:cxn ang="0">
                  <a:pos x="993" y="8332"/>
                </a:cxn>
                <a:cxn ang="0">
                  <a:pos x="8602" y="9165"/>
                </a:cxn>
                <a:cxn ang="0">
                  <a:pos x="10646" y="27"/>
                </a:cxn>
                <a:cxn ang="0">
                  <a:pos x="10413" y="116"/>
                </a:cxn>
                <a:cxn ang="0">
                  <a:pos x="10252" y="365"/>
                </a:cxn>
                <a:cxn ang="0">
                  <a:pos x="10136" y="500"/>
                </a:cxn>
                <a:cxn ang="0">
                  <a:pos x="9995" y="573"/>
                </a:cxn>
                <a:cxn ang="0">
                  <a:pos x="9731" y="559"/>
                </a:cxn>
                <a:cxn ang="0">
                  <a:pos x="9690" y="1606"/>
                </a:cxn>
                <a:cxn ang="0">
                  <a:pos x="9930" y="1555"/>
                </a:cxn>
                <a:cxn ang="0">
                  <a:pos x="10152" y="1451"/>
                </a:cxn>
                <a:cxn ang="0">
                  <a:pos x="10441" y="1214"/>
                </a:cxn>
                <a:cxn ang="0">
                  <a:pos x="10675" y="1062"/>
                </a:cxn>
                <a:cxn ang="0">
                  <a:pos x="10819" y="1027"/>
                </a:cxn>
                <a:cxn ang="0">
                  <a:pos x="10955" y="1020"/>
                </a:cxn>
                <a:cxn ang="0">
                  <a:pos x="10965" y="979"/>
                </a:cxn>
                <a:cxn ang="0">
                  <a:pos x="9471" y="6250"/>
                </a:cxn>
                <a:cxn ang="0">
                  <a:pos x="9709" y="6401"/>
                </a:cxn>
                <a:cxn ang="0">
                  <a:pos x="9860" y="6638"/>
                </a:cxn>
                <a:cxn ang="0">
                  <a:pos x="9896" y="6927"/>
                </a:cxn>
                <a:cxn ang="0">
                  <a:pos x="9805" y="7197"/>
                </a:cxn>
                <a:cxn ang="0">
                  <a:pos x="9612" y="7399"/>
                </a:cxn>
                <a:cxn ang="0">
                  <a:pos x="9347" y="7503"/>
                </a:cxn>
                <a:cxn ang="0">
                  <a:pos x="9056" y="7481"/>
                </a:cxn>
                <a:cxn ang="0">
                  <a:pos x="8811" y="7341"/>
                </a:cxn>
                <a:cxn ang="0">
                  <a:pos x="8649" y="7113"/>
                </a:cxn>
                <a:cxn ang="0">
                  <a:pos x="8599" y="6827"/>
                </a:cxn>
                <a:cxn ang="0">
                  <a:pos x="8677" y="6551"/>
                </a:cxn>
                <a:cxn ang="0">
                  <a:pos x="8859" y="6339"/>
                </a:cxn>
                <a:cxn ang="0">
                  <a:pos x="9118" y="6223"/>
                </a:cxn>
                <a:cxn ang="0">
                  <a:pos x="11435" y="6223"/>
                </a:cxn>
                <a:cxn ang="0">
                  <a:pos x="11693" y="6339"/>
                </a:cxn>
                <a:cxn ang="0">
                  <a:pos x="11876" y="6551"/>
                </a:cxn>
                <a:cxn ang="0">
                  <a:pos x="11954" y="6827"/>
                </a:cxn>
                <a:cxn ang="0">
                  <a:pos x="11903" y="7113"/>
                </a:cxn>
                <a:cxn ang="0">
                  <a:pos x="11741" y="7341"/>
                </a:cxn>
                <a:cxn ang="0">
                  <a:pos x="11497" y="7481"/>
                </a:cxn>
                <a:cxn ang="0">
                  <a:pos x="11205" y="7503"/>
                </a:cxn>
                <a:cxn ang="0">
                  <a:pos x="10940" y="7399"/>
                </a:cxn>
                <a:cxn ang="0">
                  <a:pos x="10748" y="7197"/>
                </a:cxn>
                <a:cxn ang="0">
                  <a:pos x="10657" y="6927"/>
                </a:cxn>
                <a:cxn ang="0">
                  <a:pos x="10693" y="6638"/>
                </a:cxn>
                <a:cxn ang="0">
                  <a:pos x="10844" y="6401"/>
                </a:cxn>
                <a:cxn ang="0">
                  <a:pos x="11080" y="6250"/>
                </a:cxn>
                <a:cxn ang="0">
                  <a:pos x="13393" y="6211"/>
                </a:cxn>
                <a:cxn ang="0">
                  <a:pos x="13668" y="6289"/>
                </a:cxn>
                <a:cxn ang="0">
                  <a:pos x="13880" y="6472"/>
                </a:cxn>
                <a:cxn ang="0">
                  <a:pos x="13997" y="6730"/>
                </a:cxn>
                <a:cxn ang="0">
                  <a:pos x="13989" y="7023"/>
                </a:cxn>
                <a:cxn ang="0">
                  <a:pos x="13861" y="7273"/>
                </a:cxn>
                <a:cxn ang="0">
                  <a:pos x="13640" y="7446"/>
                </a:cxn>
                <a:cxn ang="0">
                  <a:pos x="13359" y="7510"/>
                </a:cxn>
                <a:cxn ang="0">
                  <a:pos x="13077" y="7446"/>
                </a:cxn>
                <a:cxn ang="0">
                  <a:pos x="12857" y="7273"/>
                </a:cxn>
                <a:cxn ang="0">
                  <a:pos x="12729" y="7023"/>
                </a:cxn>
                <a:cxn ang="0">
                  <a:pos x="12722" y="6730"/>
                </a:cxn>
                <a:cxn ang="0">
                  <a:pos x="12838" y="6472"/>
                </a:cxn>
                <a:cxn ang="0">
                  <a:pos x="13049" y="6289"/>
                </a:cxn>
                <a:cxn ang="0">
                  <a:pos x="13326" y="6211"/>
                </a:cxn>
                <a:cxn ang="0">
                  <a:pos x="7428" y="10452"/>
                </a:cxn>
                <a:cxn ang="0">
                  <a:pos x="3249" y="8913"/>
                </a:cxn>
                <a:cxn ang="0">
                  <a:pos x="7553" y="13360"/>
                </a:cxn>
              </a:cxnLst>
              <a:rect l="0" t="0" r="r" b="b"/>
              <a:pathLst>
                <a:path w="16031" h="14421">
                  <a:moveTo>
                    <a:pt x="0" y="7305"/>
                  </a:moveTo>
                  <a:lnTo>
                    <a:pt x="7947" y="7305"/>
                  </a:lnTo>
                  <a:lnTo>
                    <a:pt x="7947" y="5432"/>
                  </a:lnTo>
                  <a:lnTo>
                    <a:pt x="6917" y="5432"/>
                  </a:lnTo>
                  <a:lnTo>
                    <a:pt x="9111" y="3974"/>
                  </a:lnTo>
                  <a:lnTo>
                    <a:pt x="11190" y="2591"/>
                  </a:lnTo>
                  <a:lnTo>
                    <a:pt x="11171" y="2591"/>
                  </a:lnTo>
                  <a:lnTo>
                    <a:pt x="11171" y="88"/>
                  </a:lnTo>
                  <a:lnTo>
                    <a:pt x="11413" y="88"/>
                  </a:lnTo>
                  <a:lnTo>
                    <a:pt x="11413" y="2588"/>
                  </a:lnTo>
                  <a:lnTo>
                    <a:pt x="13497" y="3974"/>
                  </a:lnTo>
                  <a:lnTo>
                    <a:pt x="15691" y="5432"/>
                  </a:lnTo>
                  <a:lnTo>
                    <a:pt x="14660" y="5432"/>
                  </a:lnTo>
                  <a:lnTo>
                    <a:pt x="14660" y="8332"/>
                  </a:lnTo>
                  <a:lnTo>
                    <a:pt x="14660" y="9578"/>
                  </a:lnTo>
                  <a:lnTo>
                    <a:pt x="14660" y="13052"/>
                  </a:lnTo>
                  <a:lnTo>
                    <a:pt x="993" y="13052"/>
                  </a:lnTo>
                  <a:lnTo>
                    <a:pt x="993" y="8332"/>
                  </a:lnTo>
                  <a:lnTo>
                    <a:pt x="7947" y="8332"/>
                  </a:lnTo>
                  <a:lnTo>
                    <a:pt x="7947" y="7784"/>
                  </a:lnTo>
                  <a:lnTo>
                    <a:pt x="0" y="7784"/>
                  </a:lnTo>
                  <a:lnTo>
                    <a:pt x="0" y="7305"/>
                  </a:lnTo>
                  <a:close/>
                  <a:moveTo>
                    <a:pt x="8602" y="9165"/>
                  </a:moveTo>
                  <a:lnTo>
                    <a:pt x="14112" y="9165"/>
                  </a:lnTo>
                  <a:lnTo>
                    <a:pt x="14112" y="9409"/>
                  </a:lnTo>
                  <a:lnTo>
                    <a:pt x="8602" y="9409"/>
                  </a:lnTo>
                  <a:lnTo>
                    <a:pt x="8602" y="9165"/>
                  </a:lnTo>
                  <a:close/>
                  <a:moveTo>
                    <a:pt x="10991" y="1"/>
                  </a:moveTo>
                  <a:lnTo>
                    <a:pt x="10967" y="0"/>
                  </a:lnTo>
                  <a:lnTo>
                    <a:pt x="10903" y="1"/>
                  </a:lnTo>
                  <a:lnTo>
                    <a:pt x="10860" y="2"/>
                  </a:lnTo>
                  <a:lnTo>
                    <a:pt x="10811" y="5"/>
                  </a:lnTo>
                  <a:lnTo>
                    <a:pt x="10758" y="10"/>
                  </a:lnTo>
                  <a:lnTo>
                    <a:pt x="10703" y="17"/>
                  </a:lnTo>
                  <a:lnTo>
                    <a:pt x="10674" y="22"/>
                  </a:lnTo>
                  <a:lnTo>
                    <a:pt x="10646" y="27"/>
                  </a:lnTo>
                  <a:lnTo>
                    <a:pt x="10617" y="33"/>
                  </a:lnTo>
                  <a:lnTo>
                    <a:pt x="10588" y="40"/>
                  </a:lnTo>
                  <a:lnTo>
                    <a:pt x="10560" y="48"/>
                  </a:lnTo>
                  <a:lnTo>
                    <a:pt x="10533" y="56"/>
                  </a:lnTo>
                  <a:lnTo>
                    <a:pt x="10507" y="66"/>
                  </a:lnTo>
                  <a:lnTo>
                    <a:pt x="10482" y="77"/>
                  </a:lnTo>
                  <a:lnTo>
                    <a:pt x="10457" y="89"/>
                  </a:lnTo>
                  <a:lnTo>
                    <a:pt x="10435" y="102"/>
                  </a:lnTo>
                  <a:lnTo>
                    <a:pt x="10413" y="116"/>
                  </a:lnTo>
                  <a:lnTo>
                    <a:pt x="10394" y="131"/>
                  </a:lnTo>
                  <a:lnTo>
                    <a:pt x="10376" y="148"/>
                  </a:lnTo>
                  <a:lnTo>
                    <a:pt x="10360" y="166"/>
                  </a:lnTo>
                  <a:lnTo>
                    <a:pt x="10347" y="185"/>
                  </a:lnTo>
                  <a:lnTo>
                    <a:pt x="10336" y="206"/>
                  </a:lnTo>
                  <a:lnTo>
                    <a:pt x="10316" y="249"/>
                  </a:lnTo>
                  <a:lnTo>
                    <a:pt x="10296" y="289"/>
                  </a:lnTo>
                  <a:lnTo>
                    <a:pt x="10274" y="328"/>
                  </a:lnTo>
                  <a:lnTo>
                    <a:pt x="10252" y="365"/>
                  </a:lnTo>
                  <a:lnTo>
                    <a:pt x="10240" y="383"/>
                  </a:lnTo>
                  <a:lnTo>
                    <a:pt x="10228" y="400"/>
                  </a:lnTo>
                  <a:lnTo>
                    <a:pt x="10216" y="416"/>
                  </a:lnTo>
                  <a:lnTo>
                    <a:pt x="10203" y="432"/>
                  </a:lnTo>
                  <a:lnTo>
                    <a:pt x="10190" y="447"/>
                  </a:lnTo>
                  <a:lnTo>
                    <a:pt x="10177" y="462"/>
                  </a:lnTo>
                  <a:lnTo>
                    <a:pt x="10164" y="475"/>
                  </a:lnTo>
                  <a:lnTo>
                    <a:pt x="10150" y="488"/>
                  </a:lnTo>
                  <a:lnTo>
                    <a:pt x="10136" y="500"/>
                  </a:lnTo>
                  <a:lnTo>
                    <a:pt x="10122" y="512"/>
                  </a:lnTo>
                  <a:lnTo>
                    <a:pt x="10107" y="523"/>
                  </a:lnTo>
                  <a:lnTo>
                    <a:pt x="10092" y="532"/>
                  </a:lnTo>
                  <a:lnTo>
                    <a:pt x="10076" y="542"/>
                  </a:lnTo>
                  <a:lnTo>
                    <a:pt x="10060" y="550"/>
                  </a:lnTo>
                  <a:lnTo>
                    <a:pt x="10045" y="557"/>
                  </a:lnTo>
                  <a:lnTo>
                    <a:pt x="10029" y="563"/>
                  </a:lnTo>
                  <a:lnTo>
                    <a:pt x="10012" y="569"/>
                  </a:lnTo>
                  <a:lnTo>
                    <a:pt x="9995" y="573"/>
                  </a:lnTo>
                  <a:lnTo>
                    <a:pt x="9978" y="576"/>
                  </a:lnTo>
                  <a:lnTo>
                    <a:pt x="9960" y="579"/>
                  </a:lnTo>
                  <a:lnTo>
                    <a:pt x="9942" y="580"/>
                  </a:lnTo>
                  <a:lnTo>
                    <a:pt x="9924" y="580"/>
                  </a:lnTo>
                  <a:lnTo>
                    <a:pt x="9905" y="580"/>
                  </a:lnTo>
                  <a:lnTo>
                    <a:pt x="9886" y="578"/>
                  </a:lnTo>
                  <a:lnTo>
                    <a:pt x="9819" y="570"/>
                  </a:lnTo>
                  <a:lnTo>
                    <a:pt x="9768" y="563"/>
                  </a:lnTo>
                  <a:lnTo>
                    <a:pt x="9731" y="559"/>
                  </a:lnTo>
                  <a:lnTo>
                    <a:pt x="9707" y="555"/>
                  </a:lnTo>
                  <a:lnTo>
                    <a:pt x="9692" y="554"/>
                  </a:lnTo>
                  <a:lnTo>
                    <a:pt x="9685" y="553"/>
                  </a:lnTo>
                  <a:lnTo>
                    <a:pt x="9682" y="552"/>
                  </a:lnTo>
                  <a:lnTo>
                    <a:pt x="9681" y="552"/>
                  </a:lnTo>
                  <a:lnTo>
                    <a:pt x="9681" y="1604"/>
                  </a:lnTo>
                  <a:lnTo>
                    <a:pt x="9682" y="1605"/>
                  </a:lnTo>
                  <a:lnTo>
                    <a:pt x="9685" y="1606"/>
                  </a:lnTo>
                  <a:lnTo>
                    <a:pt x="9690" y="1606"/>
                  </a:lnTo>
                  <a:lnTo>
                    <a:pt x="9697" y="1606"/>
                  </a:lnTo>
                  <a:lnTo>
                    <a:pt x="9715" y="1605"/>
                  </a:lnTo>
                  <a:lnTo>
                    <a:pt x="9739" y="1602"/>
                  </a:lnTo>
                  <a:lnTo>
                    <a:pt x="9769" y="1597"/>
                  </a:lnTo>
                  <a:lnTo>
                    <a:pt x="9804" y="1590"/>
                  </a:lnTo>
                  <a:lnTo>
                    <a:pt x="9842" y="1581"/>
                  </a:lnTo>
                  <a:lnTo>
                    <a:pt x="9885" y="1569"/>
                  </a:lnTo>
                  <a:lnTo>
                    <a:pt x="9907" y="1562"/>
                  </a:lnTo>
                  <a:lnTo>
                    <a:pt x="9930" y="1555"/>
                  </a:lnTo>
                  <a:lnTo>
                    <a:pt x="9953" y="1547"/>
                  </a:lnTo>
                  <a:lnTo>
                    <a:pt x="9977" y="1537"/>
                  </a:lnTo>
                  <a:lnTo>
                    <a:pt x="10002" y="1528"/>
                  </a:lnTo>
                  <a:lnTo>
                    <a:pt x="10026" y="1517"/>
                  </a:lnTo>
                  <a:lnTo>
                    <a:pt x="10051" y="1506"/>
                  </a:lnTo>
                  <a:lnTo>
                    <a:pt x="10076" y="1493"/>
                  </a:lnTo>
                  <a:lnTo>
                    <a:pt x="10102" y="1480"/>
                  </a:lnTo>
                  <a:lnTo>
                    <a:pt x="10127" y="1466"/>
                  </a:lnTo>
                  <a:lnTo>
                    <a:pt x="10152" y="1451"/>
                  </a:lnTo>
                  <a:lnTo>
                    <a:pt x="10177" y="1435"/>
                  </a:lnTo>
                  <a:lnTo>
                    <a:pt x="10201" y="1418"/>
                  </a:lnTo>
                  <a:lnTo>
                    <a:pt x="10225" y="1400"/>
                  </a:lnTo>
                  <a:lnTo>
                    <a:pt x="10249" y="1381"/>
                  </a:lnTo>
                  <a:lnTo>
                    <a:pt x="10272" y="1361"/>
                  </a:lnTo>
                  <a:lnTo>
                    <a:pt x="10317" y="1321"/>
                  </a:lnTo>
                  <a:lnTo>
                    <a:pt x="10360" y="1283"/>
                  </a:lnTo>
                  <a:lnTo>
                    <a:pt x="10401" y="1247"/>
                  </a:lnTo>
                  <a:lnTo>
                    <a:pt x="10441" y="1214"/>
                  </a:lnTo>
                  <a:lnTo>
                    <a:pt x="10480" y="1183"/>
                  </a:lnTo>
                  <a:lnTo>
                    <a:pt x="10517" y="1155"/>
                  </a:lnTo>
                  <a:lnTo>
                    <a:pt x="10554" y="1130"/>
                  </a:lnTo>
                  <a:lnTo>
                    <a:pt x="10589" y="1107"/>
                  </a:lnTo>
                  <a:lnTo>
                    <a:pt x="10607" y="1097"/>
                  </a:lnTo>
                  <a:lnTo>
                    <a:pt x="10624" y="1087"/>
                  </a:lnTo>
                  <a:lnTo>
                    <a:pt x="10641" y="1078"/>
                  </a:lnTo>
                  <a:lnTo>
                    <a:pt x="10658" y="1069"/>
                  </a:lnTo>
                  <a:lnTo>
                    <a:pt x="10675" y="1062"/>
                  </a:lnTo>
                  <a:lnTo>
                    <a:pt x="10691" y="1055"/>
                  </a:lnTo>
                  <a:lnTo>
                    <a:pt x="10707" y="1049"/>
                  </a:lnTo>
                  <a:lnTo>
                    <a:pt x="10724" y="1043"/>
                  </a:lnTo>
                  <a:lnTo>
                    <a:pt x="10740" y="1039"/>
                  </a:lnTo>
                  <a:lnTo>
                    <a:pt x="10756" y="1035"/>
                  </a:lnTo>
                  <a:lnTo>
                    <a:pt x="10771" y="1032"/>
                  </a:lnTo>
                  <a:lnTo>
                    <a:pt x="10787" y="1029"/>
                  </a:lnTo>
                  <a:lnTo>
                    <a:pt x="10803" y="1028"/>
                  </a:lnTo>
                  <a:lnTo>
                    <a:pt x="10819" y="1027"/>
                  </a:lnTo>
                  <a:lnTo>
                    <a:pt x="10834" y="1027"/>
                  </a:lnTo>
                  <a:lnTo>
                    <a:pt x="10850" y="1027"/>
                  </a:lnTo>
                  <a:lnTo>
                    <a:pt x="10879" y="1029"/>
                  </a:lnTo>
                  <a:lnTo>
                    <a:pt x="10903" y="1029"/>
                  </a:lnTo>
                  <a:lnTo>
                    <a:pt x="10922" y="1028"/>
                  </a:lnTo>
                  <a:lnTo>
                    <a:pt x="10938" y="1026"/>
                  </a:lnTo>
                  <a:lnTo>
                    <a:pt x="10945" y="1024"/>
                  </a:lnTo>
                  <a:lnTo>
                    <a:pt x="10951" y="1022"/>
                  </a:lnTo>
                  <a:lnTo>
                    <a:pt x="10955" y="1020"/>
                  </a:lnTo>
                  <a:lnTo>
                    <a:pt x="10960" y="1018"/>
                  </a:lnTo>
                  <a:lnTo>
                    <a:pt x="10966" y="1013"/>
                  </a:lnTo>
                  <a:lnTo>
                    <a:pt x="10970" y="1008"/>
                  </a:lnTo>
                  <a:lnTo>
                    <a:pt x="10972" y="1003"/>
                  </a:lnTo>
                  <a:lnTo>
                    <a:pt x="10973" y="998"/>
                  </a:lnTo>
                  <a:lnTo>
                    <a:pt x="10972" y="993"/>
                  </a:lnTo>
                  <a:lnTo>
                    <a:pt x="10971" y="989"/>
                  </a:lnTo>
                  <a:lnTo>
                    <a:pt x="10967" y="982"/>
                  </a:lnTo>
                  <a:lnTo>
                    <a:pt x="10965" y="979"/>
                  </a:lnTo>
                  <a:lnTo>
                    <a:pt x="10991" y="1"/>
                  </a:lnTo>
                  <a:close/>
                  <a:moveTo>
                    <a:pt x="9249" y="6210"/>
                  </a:moveTo>
                  <a:lnTo>
                    <a:pt x="9282" y="6211"/>
                  </a:lnTo>
                  <a:lnTo>
                    <a:pt x="9315" y="6213"/>
                  </a:lnTo>
                  <a:lnTo>
                    <a:pt x="9347" y="6218"/>
                  </a:lnTo>
                  <a:lnTo>
                    <a:pt x="9379" y="6223"/>
                  </a:lnTo>
                  <a:lnTo>
                    <a:pt x="9410" y="6231"/>
                  </a:lnTo>
                  <a:lnTo>
                    <a:pt x="9441" y="6239"/>
                  </a:lnTo>
                  <a:lnTo>
                    <a:pt x="9471" y="6250"/>
                  </a:lnTo>
                  <a:lnTo>
                    <a:pt x="9501" y="6261"/>
                  </a:lnTo>
                  <a:lnTo>
                    <a:pt x="9530" y="6274"/>
                  </a:lnTo>
                  <a:lnTo>
                    <a:pt x="9558" y="6289"/>
                  </a:lnTo>
                  <a:lnTo>
                    <a:pt x="9586" y="6305"/>
                  </a:lnTo>
                  <a:lnTo>
                    <a:pt x="9612" y="6321"/>
                  </a:lnTo>
                  <a:lnTo>
                    <a:pt x="9638" y="6339"/>
                  </a:lnTo>
                  <a:lnTo>
                    <a:pt x="9662" y="6359"/>
                  </a:lnTo>
                  <a:lnTo>
                    <a:pt x="9686" y="6379"/>
                  </a:lnTo>
                  <a:lnTo>
                    <a:pt x="9709" y="6401"/>
                  </a:lnTo>
                  <a:lnTo>
                    <a:pt x="9730" y="6423"/>
                  </a:lnTo>
                  <a:lnTo>
                    <a:pt x="9750" y="6447"/>
                  </a:lnTo>
                  <a:lnTo>
                    <a:pt x="9770" y="6472"/>
                  </a:lnTo>
                  <a:lnTo>
                    <a:pt x="9788" y="6498"/>
                  </a:lnTo>
                  <a:lnTo>
                    <a:pt x="9805" y="6524"/>
                  </a:lnTo>
                  <a:lnTo>
                    <a:pt x="9820" y="6551"/>
                  </a:lnTo>
                  <a:lnTo>
                    <a:pt x="9835" y="6579"/>
                  </a:lnTo>
                  <a:lnTo>
                    <a:pt x="9848" y="6608"/>
                  </a:lnTo>
                  <a:lnTo>
                    <a:pt x="9860" y="6638"/>
                  </a:lnTo>
                  <a:lnTo>
                    <a:pt x="9870" y="6668"/>
                  </a:lnTo>
                  <a:lnTo>
                    <a:pt x="9879" y="6699"/>
                  </a:lnTo>
                  <a:lnTo>
                    <a:pt x="9886" y="6730"/>
                  </a:lnTo>
                  <a:lnTo>
                    <a:pt x="9892" y="6762"/>
                  </a:lnTo>
                  <a:lnTo>
                    <a:pt x="9896" y="6794"/>
                  </a:lnTo>
                  <a:lnTo>
                    <a:pt x="9898" y="6827"/>
                  </a:lnTo>
                  <a:lnTo>
                    <a:pt x="9899" y="6860"/>
                  </a:lnTo>
                  <a:lnTo>
                    <a:pt x="9898" y="6894"/>
                  </a:lnTo>
                  <a:lnTo>
                    <a:pt x="9896" y="6927"/>
                  </a:lnTo>
                  <a:lnTo>
                    <a:pt x="9892" y="6959"/>
                  </a:lnTo>
                  <a:lnTo>
                    <a:pt x="9886" y="6991"/>
                  </a:lnTo>
                  <a:lnTo>
                    <a:pt x="9879" y="7023"/>
                  </a:lnTo>
                  <a:lnTo>
                    <a:pt x="9870" y="7053"/>
                  </a:lnTo>
                  <a:lnTo>
                    <a:pt x="9860" y="7084"/>
                  </a:lnTo>
                  <a:lnTo>
                    <a:pt x="9848" y="7113"/>
                  </a:lnTo>
                  <a:lnTo>
                    <a:pt x="9835" y="7142"/>
                  </a:lnTo>
                  <a:lnTo>
                    <a:pt x="9820" y="7170"/>
                  </a:lnTo>
                  <a:lnTo>
                    <a:pt x="9805" y="7197"/>
                  </a:lnTo>
                  <a:lnTo>
                    <a:pt x="9788" y="7223"/>
                  </a:lnTo>
                  <a:lnTo>
                    <a:pt x="9770" y="7249"/>
                  </a:lnTo>
                  <a:lnTo>
                    <a:pt x="9750" y="7273"/>
                  </a:lnTo>
                  <a:lnTo>
                    <a:pt x="9730" y="7297"/>
                  </a:lnTo>
                  <a:lnTo>
                    <a:pt x="9709" y="7319"/>
                  </a:lnTo>
                  <a:lnTo>
                    <a:pt x="9686" y="7341"/>
                  </a:lnTo>
                  <a:lnTo>
                    <a:pt x="9662" y="7362"/>
                  </a:lnTo>
                  <a:lnTo>
                    <a:pt x="9638" y="7381"/>
                  </a:lnTo>
                  <a:lnTo>
                    <a:pt x="9612" y="7399"/>
                  </a:lnTo>
                  <a:lnTo>
                    <a:pt x="9586" y="7416"/>
                  </a:lnTo>
                  <a:lnTo>
                    <a:pt x="9558" y="7432"/>
                  </a:lnTo>
                  <a:lnTo>
                    <a:pt x="9530" y="7446"/>
                  </a:lnTo>
                  <a:lnTo>
                    <a:pt x="9501" y="7459"/>
                  </a:lnTo>
                  <a:lnTo>
                    <a:pt x="9471" y="7471"/>
                  </a:lnTo>
                  <a:lnTo>
                    <a:pt x="9441" y="7481"/>
                  </a:lnTo>
                  <a:lnTo>
                    <a:pt x="9410" y="7490"/>
                  </a:lnTo>
                  <a:lnTo>
                    <a:pt x="9379" y="7497"/>
                  </a:lnTo>
                  <a:lnTo>
                    <a:pt x="9347" y="7503"/>
                  </a:lnTo>
                  <a:lnTo>
                    <a:pt x="9315" y="7507"/>
                  </a:lnTo>
                  <a:lnTo>
                    <a:pt x="9282" y="7509"/>
                  </a:lnTo>
                  <a:lnTo>
                    <a:pt x="9249" y="7510"/>
                  </a:lnTo>
                  <a:lnTo>
                    <a:pt x="9215" y="7509"/>
                  </a:lnTo>
                  <a:lnTo>
                    <a:pt x="9182" y="7507"/>
                  </a:lnTo>
                  <a:lnTo>
                    <a:pt x="9150" y="7503"/>
                  </a:lnTo>
                  <a:lnTo>
                    <a:pt x="9118" y="7497"/>
                  </a:lnTo>
                  <a:lnTo>
                    <a:pt x="9087" y="7490"/>
                  </a:lnTo>
                  <a:lnTo>
                    <a:pt x="9056" y="7481"/>
                  </a:lnTo>
                  <a:lnTo>
                    <a:pt x="9025" y="7471"/>
                  </a:lnTo>
                  <a:lnTo>
                    <a:pt x="8995" y="7459"/>
                  </a:lnTo>
                  <a:lnTo>
                    <a:pt x="8966" y="7446"/>
                  </a:lnTo>
                  <a:lnTo>
                    <a:pt x="8938" y="7432"/>
                  </a:lnTo>
                  <a:lnTo>
                    <a:pt x="8911" y="7416"/>
                  </a:lnTo>
                  <a:lnTo>
                    <a:pt x="8885" y="7399"/>
                  </a:lnTo>
                  <a:lnTo>
                    <a:pt x="8859" y="7381"/>
                  </a:lnTo>
                  <a:lnTo>
                    <a:pt x="8835" y="7362"/>
                  </a:lnTo>
                  <a:lnTo>
                    <a:pt x="8811" y="7341"/>
                  </a:lnTo>
                  <a:lnTo>
                    <a:pt x="8789" y="7319"/>
                  </a:lnTo>
                  <a:lnTo>
                    <a:pt x="8767" y="7297"/>
                  </a:lnTo>
                  <a:lnTo>
                    <a:pt x="8747" y="7273"/>
                  </a:lnTo>
                  <a:lnTo>
                    <a:pt x="8727" y="7249"/>
                  </a:lnTo>
                  <a:lnTo>
                    <a:pt x="8709" y="7223"/>
                  </a:lnTo>
                  <a:lnTo>
                    <a:pt x="8692" y="7197"/>
                  </a:lnTo>
                  <a:lnTo>
                    <a:pt x="8677" y="7170"/>
                  </a:lnTo>
                  <a:lnTo>
                    <a:pt x="8662" y="7142"/>
                  </a:lnTo>
                  <a:lnTo>
                    <a:pt x="8649" y="7113"/>
                  </a:lnTo>
                  <a:lnTo>
                    <a:pt x="8638" y="7084"/>
                  </a:lnTo>
                  <a:lnTo>
                    <a:pt x="8627" y="7053"/>
                  </a:lnTo>
                  <a:lnTo>
                    <a:pt x="8619" y="7023"/>
                  </a:lnTo>
                  <a:lnTo>
                    <a:pt x="8611" y="6991"/>
                  </a:lnTo>
                  <a:lnTo>
                    <a:pt x="8605" y="6959"/>
                  </a:lnTo>
                  <a:lnTo>
                    <a:pt x="8601" y="6927"/>
                  </a:lnTo>
                  <a:lnTo>
                    <a:pt x="8599" y="6894"/>
                  </a:lnTo>
                  <a:lnTo>
                    <a:pt x="8598" y="6860"/>
                  </a:lnTo>
                  <a:lnTo>
                    <a:pt x="8599" y="6827"/>
                  </a:lnTo>
                  <a:lnTo>
                    <a:pt x="8601" y="6794"/>
                  </a:lnTo>
                  <a:lnTo>
                    <a:pt x="8605" y="6762"/>
                  </a:lnTo>
                  <a:lnTo>
                    <a:pt x="8611" y="6730"/>
                  </a:lnTo>
                  <a:lnTo>
                    <a:pt x="8619" y="6699"/>
                  </a:lnTo>
                  <a:lnTo>
                    <a:pt x="8627" y="6668"/>
                  </a:lnTo>
                  <a:lnTo>
                    <a:pt x="8638" y="6638"/>
                  </a:lnTo>
                  <a:lnTo>
                    <a:pt x="8649" y="6608"/>
                  </a:lnTo>
                  <a:lnTo>
                    <a:pt x="8662" y="6579"/>
                  </a:lnTo>
                  <a:lnTo>
                    <a:pt x="8677" y="6551"/>
                  </a:lnTo>
                  <a:lnTo>
                    <a:pt x="8692" y="6524"/>
                  </a:lnTo>
                  <a:lnTo>
                    <a:pt x="8709" y="6498"/>
                  </a:lnTo>
                  <a:lnTo>
                    <a:pt x="8727" y="6472"/>
                  </a:lnTo>
                  <a:lnTo>
                    <a:pt x="8747" y="6447"/>
                  </a:lnTo>
                  <a:lnTo>
                    <a:pt x="8767" y="6423"/>
                  </a:lnTo>
                  <a:lnTo>
                    <a:pt x="8789" y="6401"/>
                  </a:lnTo>
                  <a:lnTo>
                    <a:pt x="8811" y="6379"/>
                  </a:lnTo>
                  <a:lnTo>
                    <a:pt x="8835" y="6359"/>
                  </a:lnTo>
                  <a:lnTo>
                    <a:pt x="8859" y="6339"/>
                  </a:lnTo>
                  <a:lnTo>
                    <a:pt x="8885" y="6321"/>
                  </a:lnTo>
                  <a:lnTo>
                    <a:pt x="8911" y="6305"/>
                  </a:lnTo>
                  <a:lnTo>
                    <a:pt x="8938" y="6289"/>
                  </a:lnTo>
                  <a:lnTo>
                    <a:pt x="8966" y="6274"/>
                  </a:lnTo>
                  <a:lnTo>
                    <a:pt x="8995" y="6261"/>
                  </a:lnTo>
                  <a:lnTo>
                    <a:pt x="9025" y="6250"/>
                  </a:lnTo>
                  <a:lnTo>
                    <a:pt x="9056" y="6239"/>
                  </a:lnTo>
                  <a:lnTo>
                    <a:pt x="9087" y="6231"/>
                  </a:lnTo>
                  <a:lnTo>
                    <a:pt x="9118" y="6223"/>
                  </a:lnTo>
                  <a:lnTo>
                    <a:pt x="9150" y="6218"/>
                  </a:lnTo>
                  <a:lnTo>
                    <a:pt x="9182" y="6213"/>
                  </a:lnTo>
                  <a:lnTo>
                    <a:pt x="9215" y="6211"/>
                  </a:lnTo>
                  <a:lnTo>
                    <a:pt x="9249" y="6210"/>
                  </a:lnTo>
                  <a:close/>
                  <a:moveTo>
                    <a:pt x="11304" y="6210"/>
                  </a:moveTo>
                  <a:lnTo>
                    <a:pt x="11337" y="6211"/>
                  </a:lnTo>
                  <a:lnTo>
                    <a:pt x="11370" y="6213"/>
                  </a:lnTo>
                  <a:lnTo>
                    <a:pt x="11403" y="6218"/>
                  </a:lnTo>
                  <a:lnTo>
                    <a:pt x="11435" y="6223"/>
                  </a:lnTo>
                  <a:lnTo>
                    <a:pt x="11466" y="6231"/>
                  </a:lnTo>
                  <a:lnTo>
                    <a:pt x="11497" y="6239"/>
                  </a:lnTo>
                  <a:lnTo>
                    <a:pt x="11527" y="6250"/>
                  </a:lnTo>
                  <a:lnTo>
                    <a:pt x="11556" y="6261"/>
                  </a:lnTo>
                  <a:lnTo>
                    <a:pt x="11585" y="6274"/>
                  </a:lnTo>
                  <a:lnTo>
                    <a:pt x="11613" y="6289"/>
                  </a:lnTo>
                  <a:lnTo>
                    <a:pt x="11641" y="6305"/>
                  </a:lnTo>
                  <a:lnTo>
                    <a:pt x="11668" y="6321"/>
                  </a:lnTo>
                  <a:lnTo>
                    <a:pt x="11693" y="6339"/>
                  </a:lnTo>
                  <a:lnTo>
                    <a:pt x="11718" y="6359"/>
                  </a:lnTo>
                  <a:lnTo>
                    <a:pt x="11741" y="6379"/>
                  </a:lnTo>
                  <a:lnTo>
                    <a:pt x="11764" y="6401"/>
                  </a:lnTo>
                  <a:lnTo>
                    <a:pt x="11785" y="6423"/>
                  </a:lnTo>
                  <a:lnTo>
                    <a:pt x="11806" y="6447"/>
                  </a:lnTo>
                  <a:lnTo>
                    <a:pt x="11825" y="6472"/>
                  </a:lnTo>
                  <a:lnTo>
                    <a:pt x="11843" y="6498"/>
                  </a:lnTo>
                  <a:lnTo>
                    <a:pt x="11860" y="6524"/>
                  </a:lnTo>
                  <a:lnTo>
                    <a:pt x="11876" y="6551"/>
                  </a:lnTo>
                  <a:lnTo>
                    <a:pt x="11890" y="6579"/>
                  </a:lnTo>
                  <a:lnTo>
                    <a:pt x="11903" y="6608"/>
                  </a:lnTo>
                  <a:lnTo>
                    <a:pt x="11915" y="6638"/>
                  </a:lnTo>
                  <a:lnTo>
                    <a:pt x="11925" y="6668"/>
                  </a:lnTo>
                  <a:lnTo>
                    <a:pt x="11934" y="6699"/>
                  </a:lnTo>
                  <a:lnTo>
                    <a:pt x="11941" y="6730"/>
                  </a:lnTo>
                  <a:lnTo>
                    <a:pt x="11947" y="6762"/>
                  </a:lnTo>
                  <a:lnTo>
                    <a:pt x="11951" y="6794"/>
                  </a:lnTo>
                  <a:lnTo>
                    <a:pt x="11954" y="6827"/>
                  </a:lnTo>
                  <a:lnTo>
                    <a:pt x="11955" y="6860"/>
                  </a:lnTo>
                  <a:lnTo>
                    <a:pt x="11954" y="6894"/>
                  </a:lnTo>
                  <a:lnTo>
                    <a:pt x="11951" y="6927"/>
                  </a:lnTo>
                  <a:lnTo>
                    <a:pt x="11947" y="6959"/>
                  </a:lnTo>
                  <a:lnTo>
                    <a:pt x="11941" y="6991"/>
                  </a:lnTo>
                  <a:lnTo>
                    <a:pt x="11934" y="7023"/>
                  </a:lnTo>
                  <a:lnTo>
                    <a:pt x="11925" y="7053"/>
                  </a:lnTo>
                  <a:lnTo>
                    <a:pt x="11915" y="7084"/>
                  </a:lnTo>
                  <a:lnTo>
                    <a:pt x="11903" y="7113"/>
                  </a:lnTo>
                  <a:lnTo>
                    <a:pt x="11890" y="7142"/>
                  </a:lnTo>
                  <a:lnTo>
                    <a:pt x="11876" y="7170"/>
                  </a:lnTo>
                  <a:lnTo>
                    <a:pt x="11860" y="7197"/>
                  </a:lnTo>
                  <a:lnTo>
                    <a:pt x="11843" y="7223"/>
                  </a:lnTo>
                  <a:lnTo>
                    <a:pt x="11825" y="7249"/>
                  </a:lnTo>
                  <a:lnTo>
                    <a:pt x="11806" y="7273"/>
                  </a:lnTo>
                  <a:lnTo>
                    <a:pt x="11785" y="7297"/>
                  </a:lnTo>
                  <a:lnTo>
                    <a:pt x="11764" y="7319"/>
                  </a:lnTo>
                  <a:lnTo>
                    <a:pt x="11741" y="7341"/>
                  </a:lnTo>
                  <a:lnTo>
                    <a:pt x="11718" y="7362"/>
                  </a:lnTo>
                  <a:lnTo>
                    <a:pt x="11693" y="7381"/>
                  </a:lnTo>
                  <a:lnTo>
                    <a:pt x="11668" y="7399"/>
                  </a:lnTo>
                  <a:lnTo>
                    <a:pt x="11641" y="7416"/>
                  </a:lnTo>
                  <a:lnTo>
                    <a:pt x="11613" y="7432"/>
                  </a:lnTo>
                  <a:lnTo>
                    <a:pt x="11585" y="7446"/>
                  </a:lnTo>
                  <a:lnTo>
                    <a:pt x="11556" y="7459"/>
                  </a:lnTo>
                  <a:lnTo>
                    <a:pt x="11527" y="7471"/>
                  </a:lnTo>
                  <a:lnTo>
                    <a:pt x="11497" y="7481"/>
                  </a:lnTo>
                  <a:lnTo>
                    <a:pt x="11466" y="7490"/>
                  </a:lnTo>
                  <a:lnTo>
                    <a:pt x="11435" y="7497"/>
                  </a:lnTo>
                  <a:lnTo>
                    <a:pt x="11403" y="7503"/>
                  </a:lnTo>
                  <a:lnTo>
                    <a:pt x="11370" y="7507"/>
                  </a:lnTo>
                  <a:lnTo>
                    <a:pt x="11337" y="7509"/>
                  </a:lnTo>
                  <a:lnTo>
                    <a:pt x="11304" y="7510"/>
                  </a:lnTo>
                  <a:lnTo>
                    <a:pt x="11271" y="7509"/>
                  </a:lnTo>
                  <a:lnTo>
                    <a:pt x="11238" y="7507"/>
                  </a:lnTo>
                  <a:lnTo>
                    <a:pt x="11205" y="7503"/>
                  </a:lnTo>
                  <a:lnTo>
                    <a:pt x="11173" y="7497"/>
                  </a:lnTo>
                  <a:lnTo>
                    <a:pt x="11142" y="7490"/>
                  </a:lnTo>
                  <a:lnTo>
                    <a:pt x="11110" y="7481"/>
                  </a:lnTo>
                  <a:lnTo>
                    <a:pt x="11080" y="7471"/>
                  </a:lnTo>
                  <a:lnTo>
                    <a:pt x="11051" y="7459"/>
                  </a:lnTo>
                  <a:lnTo>
                    <a:pt x="11022" y="7446"/>
                  </a:lnTo>
                  <a:lnTo>
                    <a:pt x="10994" y="7432"/>
                  </a:lnTo>
                  <a:lnTo>
                    <a:pt x="10966" y="7416"/>
                  </a:lnTo>
                  <a:lnTo>
                    <a:pt x="10940" y="7399"/>
                  </a:lnTo>
                  <a:lnTo>
                    <a:pt x="10915" y="7381"/>
                  </a:lnTo>
                  <a:lnTo>
                    <a:pt x="10890" y="7362"/>
                  </a:lnTo>
                  <a:lnTo>
                    <a:pt x="10866" y="7341"/>
                  </a:lnTo>
                  <a:lnTo>
                    <a:pt x="10844" y="7319"/>
                  </a:lnTo>
                  <a:lnTo>
                    <a:pt x="10822" y="7297"/>
                  </a:lnTo>
                  <a:lnTo>
                    <a:pt x="10802" y="7273"/>
                  </a:lnTo>
                  <a:lnTo>
                    <a:pt x="10783" y="7249"/>
                  </a:lnTo>
                  <a:lnTo>
                    <a:pt x="10765" y="7223"/>
                  </a:lnTo>
                  <a:lnTo>
                    <a:pt x="10748" y="7197"/>
                  </a:lnTo>
                  <a:lnTo>
                    <a:pt x="10732" y="7170"/>
                  </a:lnTo>
                  <a:lnTo>
                    <a:pt x="10717" y="7142"/>
                  </a:lnTo>
                  <a:lnTo>
                    <a:pt x="10705" y="7113"/>
                  </a:lnTo>
                  <a:lnTo>
                    <a:pt x="10693" y="7084"/>
                  </a:lnTo>
                  <a:lnTo>
                    <a:pt x="10683" y="7053"/>
                  </a:lnTo>
                  <a:lnTo>
                    <a:pt x="10674" y="7023"/>
                  </a:lnTo>
                  <a:lnTo>
                    <a:pt x="10667" y="6991"/>
                  </a:lnTo>
                  <a:lnTo>
                    <a:pt x="10661" y="6959"/>
                  </a:lnTo>
                  <a:lnTo>
                    <a:pt x="10657" y="6927"/>
                  </a:lnTo>
                  <a:lnTo>
                    <a:pt x="10654" y="6894"/>
                  </a:lnTo>
                  <a:lnTo>
                    <a:pt x="10653" y="6860"/>
                  </a:lnTo>
                  <a:lnTo>
                    <a:pt x="10654" y="6827"/>
                  </a:lnTo>
                  <a:lnTo>
                    <a:pt x="10657" y="6794"/>
                  </a:lnTo>
                  <a:lnTo>
                    <a:pt x="10661" y="6762"/>
                  </a:lnTo>
                  <a:lnTo>
                    <a:pt x="10667" y="6730"/>
                  </a:lnTo>
                  <a:lnTo>
                    <a:pt x="10674" y="6699"/>
                  </a:lnTo>
                  <a:lnTo>
                    <a:pt x="10683" y="6668"/>
                  </a:lnTo>
                  <a:lnTo>
                    <a:pt x="10693" y="6638"/>
                  </a:lnTo>
                  <a:lnTo>
                    <a:pt x="10705" y="6608"/>
                  </a:lnTo>
                  <a:lnTo>
                    <a:pt x="10717" y="6579"/>
                  </a:lnTo>
                  <a:lnTo>
                    <a:pt x="10732" y="6551"/>
                  </a:lnTo>
                  <a:lnTo>
                    <a:pt x="10748" y="6524"/>
                  </a:lnTo>
                  <a:lnTo>
                    <a:pt x="10765" y="6498"/>
                  </a:lnTo>
                  <a:lnTo>
                    <a:pt x="10783" y="6472"/>
                  </a:lnTo>
                  <a:lnTo>
                    <a:pt x="10802" y="6447"/>
                  </a:lnTo>
                  <a:lnTo>
                    <a:pt x="10822" y="6423"/>
                  </a:lnTo>
                  <a:lnTo>
                    <a:pt x="10844" y="6401"/>
                  </a:lnTo>
                  <a:lnTo>
                    <a:pt x="10866" y="6379"/>
                  </a:lnTo>
                  <a:lnTo>
                    <a:pt x="10890" y="6359"/>
                  </a:lnTo>
                  <a:lnTo>
                    <a:pt x="10915" y="6339"/>
                  </a:lnTo>
                  <a:lnTo>
                    <a:pt x="10940" y="6321"/>
                  </a:lnTo>
                  <a:lnTo>
                    <a:pt x="10966" y="6305"/>
                  </a:lnTo>
                  <a:lnTo>
                    <a:pt x="10994" y="6289"/>
                  </a:lnTo>
                  <a:lnTo>
                    <a:pt x="11022" y="6274"/>
                  </a:lnTo>
                  <a:lnTo>
                    <a:pt x="11051" y="6261"/>
                  </a:lnTo>
                  <a:lnTo>
                    <a:pt x="11080" y="6250"/>
                  </a:lnTo>
                  <a:lnTo>
                    <a:pt x="11110" y="6239"/>
                  </a:lnTo>
                  <a:lnTo>
                    <a:pt x="11142" y="6231"/>
                  </a:lnTo>
                  <a:lnTo>
                    <a:pt x="11173" y="6223"/>
                  </a:lnTo>
                  <a:lnTo>
                    <a:pt x="11205" y="6218"/>
                  </a:lnTo>
                  <a:lnTo>
                    <a:pt x="11238" y="6213"/>
                  </a:lnTo>
                  <a:lnTo>
                    <a:pt x="11271" y="6211"/>
                  </a:lnTo>
                  <a:lnTo>
                    <a:pt x="11304" y="6210"/>
                  </a:lnTo>
                  <a:close/>
                  <a:moveTo>
                    <a:pt x="13359" y="6210"/>
                  </a:moveTo>
                  <a:lnTo>
                    <a:pt x="13393" y="6211"/>
                  </a:lnTo>
                  <a:lnTo>
                    <a:pt x="13425" y="6213"/>
                  </a:lnTo>
                  <a:lnTo>
                    <a:pt x="13458" y="6218"/>
                  </a:lnTo>
                  <a:lnTo>
                    <a:pt x="13490" y="6223"/>
                  </a:lnTo>
                  <a:lnTo>
                    <a:pt x="13521" y="6231"/>
                  </a:lnTo>
                  <a:lnTo>
                    <a:pt x="13552" y="6239"/>
                  </a:lnTo>
                  <a:lnTo>
                    <a:pt x="13582" y="6250"/>
                  </a:lnTo>
                  <a:lnTo>
                    <a:pt x="13612" y="6261"/>
                  </a:lnTo>
                  <a:lnTo>
                    <a:pt x="13640" y="6274"/>
                  </a:lnTo>
                  <a:lnTo>
                    <a:pt x="13668" y="6289"/>
                  </a:lnTo>
                  <a:lnTo>
                    <a:pt x="13695" y="6305"/>
                  </a:lnTo>
                  <a:lnTo>
                    <a:pt x="13723" y="6321"/>
                  </a:lnTo>
                  <a:lnTo>
                    <a:pt x="13748" y="6339"/>
                  </a:lnTo>
                  <a:lnTo>
                    <a:pt x="13773" y="6359"/>
                  </a:lnTo>
                  <a:lnTo>
                    <a:pt x="13796" y="6379"/>
                  </a:lnTo>
                  <a:lnTo>
                    <a:pt x="13819" y="6401"/>
                  </a:lnTo>
                  <a:lnTo>
                    <a:pt x="13841" y="6423"/>
                  </a:lnTo>
                  <a:lnTo>
                    <a:pt x="13861" y="6447"/>
                  </a:lnTo>
                  <a:lnTo>
                    <a:pt x="13880" y="6472"/>
                  </a:lnTo>
                  <a:lnTo>
                    <a:pt x="13898" y="6498"/>
                  </a:lnTo>
                  <a:lnTo>
                    <a:pt x="13915" y="6524"/>
                  </a:lnTo>
                  <a:lnTo>
                    <a:pt x="13931" y="6551"/>
                  </a:lnTo>
                  <a:lnTo>
                    <a:pt x="13945" y="6579"/>
                  </a:lnTo>
                  <a:lnTo>
                    <a:pt x="13959" y="6608"/>
                  </a:lnTo>
                  <a:lnTo>
                    <a:pt x="13970" y="6638"/>
                  </a:lnTo>
                  <a:lnTo>
                    <a:pt x="13980" y="6668"/>
                  </a:lnTo>
                  <a:lnTo>
                    <a:pt x="13989" y="6699"/>
                  </a:lnTo>
                  <a:lnTo>
                    <a:pt x="13997" y="6730"/>
                  </a:lnTo>
                  <a:lnTo>
                    <a:pt x="14002" y="6762"/>
                  </a:lnTo>
                  <a:lnTo>
                    <a:pt x="14007" y="6794"/>
                  </a:lnTo>
                  <a:lnTo>
                    <a:pt x="14009" y="6827"/>
                  </a:lnTo>
                  <a:lnTo>
                    <a:pt x="14010" y="6860"/>
                  </a:lnTo>
                  <a:lnTo>
                    <a:pt x="14009" y="6894"/>
                  </a:lnTo>
                  <a:lnTo>
                    <a:pt x="14007" y="6927"/>
                  </a:lnTo>
                  <a:lnTo>
                    <a:pt x="14002" y="6959"/>
                  </a:lnTo>
                  <a:lnTo>
                    <a:pt x="13997" y="6991"/>
                  </a:lnTo>
                  <a:lnTo>
                    <a:pt x="13989" y="7023"/>
                  </a:lnTo>
                  <a:lnTo>
                    <a:pt x="13980" y="7053"/>
                  </a:lnTo>
                  <a:lnTo>
                    <a:pt x="13970" y="7084"/>
                  </a:lnTo>
                  <a:lnTo>
                    <a:pt x="13959" y="7113"/>
                  </a:lnTo>
                  <a:lnTo>
                    <a:pt x="13945" y="7142"/>
                  </a:lnTo>
                  <a:lnTo>
                    <a:pt x="13931" y="7170"/>
                  </a:lnTo>
                  <a:lnTo>
                    <a:pt x="13915" y="7197"/>
                  </a:lnTo>
                  <a:lnTo>
                    <a:pt x="13898" y="7223"/>
                  </a:lnTo>
                  <a:lnTo>
                    <a:pt x="13880" y="7249"/>
                  </a:lnTo>
                  <a:lnTo>
                    <a:pt x="13861" y="7273"/>
                  </a:lnTo>
                  <a:lnTo>
                    <a:pt x="13841" y="7297"/>
                  </a:lnTo>
                  <a:lnTo>
                    <a:pt x="13819" y="7319"/>
                  </a:lnTo>
                  <a:lnTo>
                    <a:pt x="13796" y="7341"/>
                  </a:lnTo>
                  <a:lnTo>
                    <a:pt x="13773" y="7362"/>
                  </a:lnTo>
                  <a:lnTo>
                    <a:pt x="13748" y="7381"/>
                  </a:lnTo>
                  <a:lnTo>
                    <a:pt x="13723" y="7399"/>
                  </a:lnTo>
                  <a:lnTo>
                    <a:pt x="13695" y="7416"/>
                  </a:lnTo>
                  <a:lnTo>
                    <a:pt x="13668" y="7432"/>
                  </a:lnTo>
                  <a:lnTo>
                    <a:pt x="13640" y="7446"/>
                  </a:lnTo>
                  <a:lnTo>
                    <a:pt x="13612" y="7459"/>
                  </a:lnTo>
                  <a:lnTo>
                    <a:pt x="13582" y="7471"/>
                  </a:lnTo>
                  <a:lnTo>
                    <a:pt x="13552" y="7481"/>
                  </a:lnTo>
                  <a:lnTo>
                    <a:pt x="13521" y="7490"/>
                  </a:lnTo>
                  <a:lnTo>
                    <a:pt x="13490" y="7497"/>
                  </a:lnTo>
                  <a:lnTo>
                    <a:pt x="13458" y="7503"/>
                  </a:lnTo>
                  <a:lnTo>
                    <a:pt x="13425" y="7507"/>
                  </a:lnTo>
                  <a:lnTo>
                    <a:pt x="13393" y="7509"/>
                  </a:lnTo>
                  <a:lnTo>
                    <a:pt x="13359" y="7510"/>
                  </a:lnTo>
                  <a:lnTo>
                    <a:pt x="13326" y="7509"/>
                  </a:lnTo>
                  <a:lnTo>
                    <a:pt x="13293" y="7507"/>
                  </a:lnTo>
                  <a:lnTo>
                    <a:pt x="13260" y="7503"/>
                  </a:lnTo>
                  <a:lnTo>
                    <a:pt x="13229" y="7497"/>
                  </a:lnTo>
                  <a:lnTo>
                    <a:pt x="13197" y="7490"/>
                  </a:lnTo>
                  <a:lnTo>
                    <a:pt x="13165" y="7481"/>
                  </a:lnTo>
                  <a:lnTo>
                    <a:pt x="13135" y="7471"/>
                  </a:lnTo>
                  <a:lnTo>
                    <a:pt x="13106" y="7459"/>
                  </a:lnTo>
                  <a:lnTo>
                    <a:pt x="13077" y="7446"/>
                  </a:lnTo>
                  <a:lnTo>
                    <a:pt x="13049" y="7432"/>
                  </a:lnTo>
                  <a:lnTo>
                    <a:pt x="13022" y="7416"/>
                  </a:lnTo>
                  <a:lnTo>
                    <a:pt x="12995" y="7399"/>
                  </a:lnTo>
                  <a:lnTo>
                    <a:pt x="12970" y="7381"/>
                  </a:lnTo>
                  <a:lnTo>
                    <a:pt x="12945" y="7362"/>
                  </a:lnTo>
                  <a:lnTo>
                    <a:pt x="12922" y="7341"/>
                  </a:lnTo>
                  <a:lnTo>
                    <a:pt x="12899" y="7319"/>
                  </a:lnTo>
                  <a:lnTo>
                    <a:pt x="12878" y="7297"/>
                  </a:lnTo>
                  <a:lnTo>
                    <a:pt x="12857" y="7273"/>
                  </a:lnTo>
                  <a:lnTo>
                    <a:pt x="12838" y="7249"/>
                  </a:lnTo>
                  <a:lnTo>
                    <a:pt x="12820" y="7223"/>
                  </a:lnTo>
                  <a:lnTo>
                    <a:pt x="12803" y="7197"/>
                  </a:lnTo>
                  <a:lnTo>
                    <a:pt x="12787" y="7170"/>
                  </a:lnTo>
                  <a:lnTo>
                    <a:pt x="12773" y="7142"/>
                  </a:lnTo>
                  <a:lnTo>
                    <a:pt x="12760" y="7113"/>
                  </a:lnTo>
                  <a:lnTo>
                    <a:pt x="12748" y="7084"/>
                  </a:lnTo>
                  <a:lnTo>
                    <a:pt x="12738" y="7053"/>
                  </a:lnTo>
                  <a:lnTo>
                    <a:pt x="12729" y="7023"/>
                  </a:lnTo>
                  <a:lnTo>
                    <a:pt x="12722" y="6991"/>
                  </a:lnTo>
                  <a:lnTo>
                    <a:pt x="12716" y="6959"/>
                  </a:lnTo>
                  <a:lnTo>
                    <a:pt x="12712" y="6927"/>
                  </a:lnTo>
                  <a:lnTo>
                    <a:pt x="12709" y="6894"/>
                  </a:lnTo>
                  <a:lnTo>
                    <a:pt x="12709" y="6860"/>
                  </a:lnTo>
                  <a:lnTo>
                    <a:pt x="12709" y="6827"/>
                  </a:lnTo>
                  <a:lnTo>
                    <a:pt x="12712" y="6794"/>
                  </a:lnTo>
                  <a:lnTo>
                    <a:pt x="12716" y="6762"/>
                  </a:lnTo>
                  <a:lnTo>
                    <a:pt x="12722" y="6730"/>
                  </a:lnTo>
                  <a:lnTo>
                    <a:pt x="12729" y="6699"/>
                  </a:lnTo>
                  <a:lnTo>
                    <a:pt x="12738" y="6668"/>
                  </a:lnTo>
                  <a:lnTo>
                    <a:pt x="12748" y="6638"/>
                  </a:lnTo>
                  <a:lnTo>
                    <a:pt x="12760" y="6608"/>
                  </a:lnTo>
                  <a:lnTo>
                    <a:pt x="12773" y="6579"/>
                  </a:lnTo>
                  <a:lnTo>
                    <a:pt x="12787" y="6551"/>
                  </a:lnTo>
                  <a:lnTo>
                    <a:pt x="12803" y="6524"/>
                  </a:lnTo>
                  <a:lnTo>
                    <a:pt x="12820" y="6498"/>
                  </a:lnTo>
                  <a:lnTo>
                    <a:pt x="12838" y="6472"/>
                  </a:lnTo>
                  <a:lnTo>
                    <a:pt x="12857" y="6447"/>
                  </a:lnTo>
                  <a:lnTo>
                    <a:pt x="12878" y="6423"/>
                  </a:lnTo>
                  <a:lnTo>
                    <a:pt x="12899" y="6401"/>
                  </a:lnTo>
                  <a:lnTo>
                    <a:pt x="12922" y="6379"/>
                  </a:lnTo>
                  <a:lnTo>
                    <a:pt x="12945" y="6359"/>
                  </a:lnTo>
                  <a:lnTo>
                    <a:pt x="12970" y="6339"/>
                  </a:lnTo>
                  <a:lnTo>
                    <a:pt x="12995" y="6321"/>
                  </a:lnTo>
                  <a:lnTo>
                    <a:pt x="13022" y="6305"/>
                  </a:lnTo>
                  <a:lnTo>
                    <a:pt x="13049" y="6289"/>
                  </a:lnTo>
                  <a:lnTo>
                    <a:pt x="13077" y="6274"/>
                  </a:lnTo>
                  <a:lnTo>
                    <a:pt x="13106" y="6261"/>
                  </a:lnTo>
                  <a:lnTo>
                    <a:pt x="13135" y="6250"/>
                  </a:lnTo>
                  <a:lnTo>
                    <a:pt x="13165" y="6239"/>
                  </a:lnTo>
                  <a:lnTo>
                    <a:pt x="13197" y="6231"/>
                  </a:lnTo>
                  <a:lnTo>
                    <a:pt x="13229" y="6223"/>
                  </a:lnTo>
                  <a:lnTo>
                    <a:pt x="13260" y="6218"/>
                  </a:lnTo>
                  <a:lnTo>
                    <a:pt x="13293" y="6213"/>
                  </a:lnTo>
                  <a:lnTo>
                    <a:pt x="13326" y="6211"/>
                  </a:lnTo>
                  <a:lnTo>
                    <a:pt x="13359" y="6210"/>
                  </a:lnTo>
                  <a:close/>
                  <a:moveTo>
                    <a:pt x="10311" y="10076"/>
                  </a:moveTo>
                  <a:lnTo>
                    <a:pt x="12297" y="10076"/>
                  </a:lnTo>
                  <a:lnTo>
                    <a:pt x="12297" y="12984"/>
                  </a:lnTo>
                  <a:lnTo>
                    <a:pt x="10311" y="12984"/>
                  </a:lnTo>
                  <a:lnTo>
                    <a:pt x="10311" y="10076"/>
                  </a:lnTo>
                  <a:close/>
                  <a:moveTo>
                    <a:pt x="5887" y="8913"/>
                  </a:moveTo>
                  <a:lnTo>
                    <a:pt x="7428" y="8913"/>
                  </a:lnTo>
                  <a:lnTo>
                    <a:pt x="7428" y="10452"/>
                  </a:lnTo>
                  <a:lnTo>
                    <a:pt x="5887" y="10452"/>
                  </a:lnTo>
                  <a:lnTo>
                    <a:pt x="5887" y="8913"/>
                  </a:lnTo>
                  <a:close/>
                  <a:moveTo>
                    <a:pt x="3797" y="8913"/>
                  </a:moveTo>
                  <a:lnTo>
                    <a:pt x="5339" y="8913"/>
                  </a:lnTo>
                  <a:lnTo>
                    <a:pt x="5339" y="10452"/>
                  </a:lnTo>
                  <a:lnTo>
                    <a:pt x="3797" y="10452"/>
                  </a:lnTo>
                  <a:lnTo>
                    <a:pt x="3797" y="8913"/>
                  </a:lnTo>
                  <a:close/>
                  <a:moveTo>
                    <a:pt x="1708" y="8913"/>
                  </a:moveTo>
                  <a:lnTo>
                    <a:pt x="3249" y="8913"/>
                  </a:lnTo>
                  <a:lnTo>
                    <a:pt x="3249" y="10452"/>
                  </a:lnTo>
                  <a:lnTo>
                    <a:pt x="1708" y="10452"/>
                  </a:lnTo>
                  <a:lnTo>
                    <a:pt x="1708" y="8913"/>
                  </a:lnTo>
                  <a:close/>
                  <a:moveTo>
                    <a:pt x="6577" y="14045"/>
                  </a:moveTo>
                  <a:lnTo>
                    <a:pt x="16031" y="14045"/>
                  </a:lnTo>
                  <a:lnTo>
                    <a:pt x="16031" y="14421"/>
                  </a:lnTo>
                  <a:lnTo>
                    <a:pt x="6577" y="14421"/>
                  </a:lnTo>
                  <a:lnTo>
                    <a:pt x="6577" y="14045"/>
                  </a:lnTo>
                  <a:close/>
                  <a:moveTo>
                    <a:pt x="7553" y="13360"/>
                  </a:moveTo>
                  <a:lnTo>
                    <a:pt x="15055" y="13360"/>
                  </a:lnTo>
                  <a:lnTo>
                    <a:pt x="15055" y="13737"/>
                  </a:lnTo>
                  <a:lnTo>
                    <a:pt x="7553" y="13737"/>
                  </a:lnTo>
                  <a:lnTo>
                    <a:pt x="7553" y="13360"/>
                  </a:lnTo>
                  <a:close/>
                </a:path>
              </a:pathLst>
            </a:custGeom>
            <a:solidFill>
              <a:srgbClr val="1D1D1A">
                <a:lumMod val="50000"/>
                <a:lumOff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15210" tIns="57606" rIns="115210" bIns="57606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536215" fontAlgn="ctr">
                <a:defRPr/>
              </a:pPr>
              <a:endParaRPr lang="en-US" altLang="zh-CN" sz="3200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55" name="组合 65"/>
          <p:cNvGrpSpPr/>
          <p:nvPr/>
        </p:nvGrpSpPr>
        <p:grpSpPr>
          <a:xfrm>
            <a:off x="2903976" y="2428250"/>
            <a:ext cx="1476590" cy="895178"/>
            <a:chOff x="4078572" y="4083739"/>
            <a:chExt cx="797026" cy="383711"/>
          </a:xfrm>
        </p:grpSpPr>
        <p:sp>
          <p:nvSpPr>
            <p:cNvPr id="156" name="Freeform 20"/>
            <p:cNvSpPr>
              <a:spLocks noEditPoints="1"/>
            </p:cNvSpPr>
            <p:nvPr/>
          </p:nvSpPr>
          <p:spPr bwMode="auto">
            <a:xfrm flipH="1">
              <a:off x="4450280" y="4093361"/>
              <a:ext cx="425318" cy="374089"/>
            </a:xfrm>
            <a:custGeom>
              <a:avLst/>
              <a:gdLst/>
              <a:ahLst/>
              <a:cxnLst>
                <a:cxn ang="0">
                  <a:pos x="11413" y="88"/>
                </a:cxn>
                <a:cxn ang="0">
                  <a:pos x="993" y="8332"/>
                </a:cxn>
                <a:cxn ang="0">
                  <a:pos x="8602" y="9165"/>
                </a:cxn>
                <a:cxn ang="0">
                  <a:pos x="10646" y="27"/>
                </a:cxn>
                <a:cxn ang="0">
                  <a:pos x="10413" y="116"/>
                </a:cxn>
                <a:cxn ang="0">
                  <a:pos x="10252" y="365"/>
                </a:cxn>
                <a:cxn ang="0">
                  <a:pos x="10136" y="500"/>
                </a:cxn>
                <a:cxn ang="0">
                  <a:pos x="9995" y="573"/>
                </a:cxn>
                <a:cxn ang="0">
                  <a:pos x="9731" y="559"/>
                </a:cxn>
                <a:cxn ang="0">
                  <a:pos x="9690" y="1606"/>
                </a:cxn>
                <a:cxn ang="0">
                  <a:pos x="9930" y="1555"/>
                </a:cxn>
                <a:cxn ang="0">
                  <a:pos x="10152" y="1451"/>
                </a:cxn>
                <a:cxn ang="0">
                  <a:pos x="10441" y="1214"/>
                </a:cxn>
                <a:cxn ang="0">
                  <a:pos x="10675" y="1062"/>
                </a:cxn>
                <a:cxn ang="0">
                  <a:pos x="10819" y="1027"/>
                </a:cxn>
                <a:cxn ang="0">
                  <a:pos x="10955" y="1020"/>
                </a:cxn>
                <a:cxn ang="0">
                  <a:pos x="10965" y="979"/>
                </a:cxn>
                <a:cxn ang="0">
                  <a:pos x="9471" y="6250"/>
                </a:cxn>
                <a:cxn ang="0">
                  <a:pos x="9709" y="6401"/>
                </a:cxn>
                <a:cxn ang="0">
                  <a:pos x="9860" y="6638"/>
                </a:cxn>
                <a:cxn ang="0">
                  <a:pos x="9896" y="6927"/>
                </a:cxn>
                <a:cxn ang="0">
                  <a:pos x="9805" y="7197"/>
                </a:cxn>
                <a:cxn ang="0">
                  <a:pos x="9612" y="7399"/>
                </a:cxn>
                <a:cxn ang="0">
                  <a:pos x="9347" y="7503"/>
                </a:cxn>
                <a:cxn ang="0">
                  <a:pos x="9056" y="7481"/>
                </a:cxn>
                <a:cxn ang="0">
                  <a:pos x="8811" y="7341"/>
                </a:cxn>
                <a:cxn ang="0">
                  <a:pos x="8649" y="7113"/>
                </a:cxn>
                <a:cxn ang="0">
                  <a:pos x="8599" y="6827"/>
                </a:cxn>
                <a:cxn ang="0">
                  <a:pos x="8677" y="6551"/>
                </a:cxn>
                <a:cxn ang="0">
                  <a:pos x="8859" y="6339"/>
                </a:cxn>
                <a:cxn ang="0">
                  <a:pos x="9118" y="6223"/>
                </a:cxn>
                <a:cxn ang="0">
                  <a:pos x="11435" y="6223"/>
                </a:cxn>
                <a:cxn ang="0">
                  <a:pos x="11693" y="6339"/>
                </a:cxn>
                <a:cxn ang="0">
                  <a:pos x="11876" y="6551"/>
                </a:cxn>
                <a:cxn ang="0">
                  <a:pos x="11954" y="6827"/>
                </a:cxn>
                <a:cxn ang="0">
                  <a:pos x="11903" y="7113"/>
                </a:cxn>
                <a:cxn ang="0">
                  <a:pos x="11741" y="7341"/>
                </a:cxn>
                <a:cxn ang="0">
                  <a:pos x="11497" y="7481"/>
                </a:cxn>
                <a:cxn ang="0">
                  <a:pos x="11205" y="7503"/>
                </a:cxn>
                <a:cxn ang="0">
                  <a:pos x="10940" y="7399"/>
                </a:cxn>
                <a:cxn ang="0">
                  <a:pos x="10748" y="7197"/>
                </a:cxn>
                <a:cxn ang="0">
                  <a:pos x="10657" y="6927"/>
                </a:cxn>
                <a:cxn ang="0">
                  <a:pos x="10693" y="6638"/>
                </a:cxn>
                <a:cxn ang="0">
                  <a:pos x="10844" y="6401"/>
                </a:cxn>
                <a:cxn ang="0">
                  <a:pos x="11080" y="6250"/>
                </a:cxn>
                <a:cxn ang="0">
                  <a:pos x="13393" y="6211"/>
                </a:cxn>
                <a:cxn ang="0">
                  <a:pos x="13668" y="6289"/>
                </a:cxn>
                <a:cxn ang="0">
                  <a:pos x="13880" y="6472"/>
                </a:cxn>
                <a:cxn ang="0">
                  <a:pos x="13997" y="6730"/>
                </a:cxn>
                <a:cxn ang="0">
                  <a:pos x="13989" y="7023"/>
                </a:cxn>
                <a:cxn ang="0">
                  <a:pos x="13861" y="7273"/>
                </a:cxn>
                <a:cxn ang="0">
                  <a:pos x="13640" y="7446"/>
                </a:cxn>
                <a:cxn ang="0">
                  <a:pos x="13359" y="7510"/>
                </a:cxn>
                <a:cxn ang="0">
                  <a:pos x="13077" y="7446"/>
                </a:cxn>
                <a:cxn ang="0">
                  <a:pos x="12857" y="7273"/>
                </a:cxn>
                <a:cxn ang="0">
                  <a:pos x="12729" y="7023"/>
                </a:cxn>
                <a:cxn ang="0">
                  <a:pos x="12722" y="6730"/>
                </a:cxn>
                <a:cxn ang="0">
                  <a:pos x="12838" y="6472"/>
                </a:cxn>
                <a:cxn ang="0">
                  <a:pos x="13049" y="6289"/>
                </a:cxn>
                <a:cxn ang="0">
                  <a:pos x="13326" y="6211"/>
                </a:cxn>
                <a:cxn ang="0">
                  <a:pos x="7428" y="10452"/>
                </a:cxn>
                <a:cxn ang="0">
                  <a:pos x="3249" y="8913"/>
                </a:cxn>
                <a:cxn ang="0">
                  <a:pos x="7553" y="13360"/>
                </a:cxn>
              </a:cxnLst>
              <a:rect l="0" t="0" r="r" b="b"/>
              <a:pathLst>
                <a:path w="16031" h="14421">
                  <a:moveTo>
                    <a:pt x="0" y="7305"/>
                  </a:moveTo>
                  <a:lnTo>
                    <a:pt x="7947" y="7305"/>
                  </a:lnTo>
                  <a:lnTo>
                    <a:pt x="7947" y="5432"/>
                  </a:lnTo>
                  <a:lnTo>
                    <a:pt x="6917" y="5432"/>
                  </a:lnTo>
                  <a:lnTo>
                    <a:pt x="9111" y="3974"/>
                  </a:lnTo>
                  <a:lnTo>
                    <a:pt x="11190" y="2591"/>
                  </a:lnTo>
                  <a:lnTo>
                    <a:pt x="11171" y="2591"/>
                  </a:lnTo>
                  <a:lnTo>
                    <a:pt x="11171" y="88"/>
                  </a:lnTo>
                  <a:lnTo>
                    <a:pt x="11413" y="88"/>
                  </a:lnTo>
                  <a:lnTo>
                    <a:pt x="11413" y="2588"/>
                  </a:lnTo>
                  <a:lnTo>
                    <a:pt x="13497" y="3974"/>
                  </a:lnTo>
                  <a:lnTo>
                    <a:pt x="15691" y="5432"/>
                  </a:lnTo>
                  <a:lnTo>
                    <a:pt x="14660" y="5432"/>
                  </a:lnTo>
                  <a:lnTo>
                    <a:pt x="14660" y="8332"/>
                  </a:lnTo>
                  <a:lnTo>
                    <a:pt x="14660" y="9578"/>
                  </a:lnTo>
                  <a:lnTo>
                    <a:pt x="14660" y="13052"/>
                  </a:lnTo>
                  <a:lnTo>
                    <a:pt x="993" y="13052"/>
                  </a:lnTo>
                  <a:lnTo>
                    <a:pt x="993" y="8332"/>
                  </a:lnTo>
                  <a:lnTo>
                    <a:pt x="7947" y="8332"/>
                  </a:lnTo>
                  <a:lnTo>
                    <a:pt x="7947" y="7784"/>
                  </a:lnTo>
                  <a:lnTo>
                    <a:pt x="0" y="7784"/>
                  </a:lnTo>
                  <a:lnTo>
                    <a:pt x="0" y="7305"/>
                  </a:lnTo>
                  <a:close/>
                  <a:moveTo>
                    <a:pt x="8602" y="9165"/>
                  </a:moveTo>
                  <a:lnTo>
                    <a:pt x="14112" y="9165"/>
                  </a:lnTo>
                  <a:lnTo>
                    <a:pt x="14112" y="9409"/>
                  </a:lnTo>
                  <a:lnTo>
                    <a:pt x="8602" y="9409"/>
                  </a:lnTo>
                  <a:lnTo>
                    <a:pt x="8602" y="9165"/>
                  </a:lnTo>
                  <a:close/>
                  <a:moveTo>
                    <a:pt x="10991" y="1"/>
                  </a:moveTo>
                  <a:lnTo>
                    <a:pt x="10967" y="0"/>
                  </a:lnTo>
                  <a:lnTo>
                    <a:pt x="10903" y="1"/>
                  </a:lnTo>
                  <a:lnTo>
                    <a:pt x="10860" y="2"/>
                  </a:lnTo>
                  <a:lnTo>
                    <a:pt x="10811" y="5"/>
                  </a:lnTo>
                  <a:lnTo>
                    <a:pt x="10758" y="10"/>
                  </a:lnTo>
                  <a:lnTo>
                    <a:pt x="10703" y="17"/>
                  </a:lnTo>
                  <a:lnTo>
                    <a:pt x="10674" y="22"/>
                  </a:lnTo>
                  <a:lnTo>
                    <a:pt x="10646" y="27"/>
                  </a:lnTo>
                  <a:lnTo>
                    <a:pt x="10617" y="33"/>
                  </a:lnTo>
                  <a:lnTo>
                    <a:pt x="10588" y="40"/>
                  </a:lnTo>
                  <a:lnTo>
                    <a:pt x="10560" y="48"/>
                  </a:lnTo>
                  <a:lnTo>
                    <a:pt x="10533" y="56"/>
                  </a:lnTo>
                  <a:lnTo>
                    <a:pt x="10507" y="66"/>
                  </a:lnTo>
                  <a:lnTo>
                    <a:pt x="10482" y="77"/>
                  </a:lnTo>
                  <a:lnTo>
                    <a:pt x="10457" y="89"/>
                  </a:lnTo>
                  <a:lnTo>
                    <a:pt x="10435" y="102"/>
                  </a:lnTo>
                  <a:lnTo>
                    <a:pt x="10413" y="116"/>
                  </a:lnTo>
                  <a:lnTo>
                    <a:pt x="10394" y="131"/>
                  </a:lnTo>
                  <a:lnTo>
                    <a:pt x="10376" y="148"/>
                  </a:lnTo>
                  <a:lnTo>
                    <a:pt x="10360" y="166"/>
                  </a:lnTo>
                  <a:lnTo>
                    <a:pt x="10347" y="185"/>
                  </a:lnTo>
                  <a:lnTo>
                    <a:pt x="10336" y="206"/>
                  </a:lnTo>
                  <a:lnTo>
                    <a:pt x="10316" y="249"/>
                  </a:lnTo>
                  <a:lnTo>
                    <a:pt x="10296" y="289"/>
                  </a:lnTo>
                  <a:lnTo>
                    <a:pt x="10274" y="328"/>
                  </a:lnTo>
                  <a:lnTo>
                    <a:pt x="10252" y="365"/>
                  </a:lnTo>
                  <a:lnTo>
                    <a:pt x="10240" y="383"/>
                  </a:lnTo>
                  <a:lnTo>
                    <a:pt x="10228" y="400"/>
                  </a:lnTo>
                  <a:lnTo>
                    <a:pt x="10216" y="416"/>
                  </a:lnTo>
                  <a:lnTo>
                    <a:pt x="10203" y="432"/>
                  </a:lnTo>
                  <a:lnTo>
                    <a:pt x="10190" y="447"/>
                  </a:lnTo>
                  <a:lnTo>
                    <a:pt x="10177" y="462"/>
                  </a:lnTo>
                  <a:lnTo>
                    <a:pt x="10164" y="475"/>
                  </a:lnTo>
                  <a:lnTo>
                    <a:pt x="10150" y="488"/>
                  </a:lnTo>
                  <a:lnTo>
                    <a:pt x="10136" y="500"/>
                  </a:lnTo>
                  <a:lnTo>
                    <a:pt x="10122" y="512"/>
                  </a:lnTo>
                  <a:lnTo>
                    <a:pt x="10107" y="523"/>
                  </a:lnTo>
                  <a:lnTo>
                    <a:pt x="10092" y="532"/>
                  </a:lnTo>
                  <a:lnTo>
                    <a:pt x="10076" y="542"/>
                  </a:lnTo>
                  <a:lnTo>
                    <a:pt x="10060" y="550"/>
                  </a:lnTo>
                  <a:lnTo>
                    <a:pt x="10045" y="557"/>
                  </a:lnTo>
                  <a:lnTo>
                    <a:pt x="10029" y="563"/>
                  </a:lnTo>
                  <a:lnTo>
                    <a:pt x="10012" y="569"/>
                  </a:lnTo>
                  <a:lnTo>
                    <a:pt x="9995" y="573"/>
                  </a:lnTo>
                  <a:lnTo>
                    <a:pt x="9978" y="576"/>
                  </a:lnTo>
                  <a:lnTo>
                    <a:pt x="9960" y="579"/>
                  </a:lnTo>
                  <a:lnTo>
                    <a:pt x="9942" y="580"/>
                  </a:lnTo>
                  <a:lnTo>
                    <a:pt x="9924" y="580"/>
                  </a:lnTo>
                  <a:lnTo>
                    <a:pt x="9905" y="580"/>
                  </a:lnTo>
                  <a:lnTo>
                    <a:pt x="9886" y="578"/>
                  </a:lnTo>
                  <a:lnTo>
                    <a:pt x="9819" y="570"/>
                  </a:lnTo>
                  <a:lnTo>
                    <a:pt x="9768" y="563"/>
                  </a:lnTo>
                  <a:lnTo>
                    <a:pt x="9731" y="559"/>
                  </a:lnTo>
                  <a:lnTo>
                    <a:pt x="9707" y="555"/>
                  </a:lnTo>
                  <a:lnTo>
                    <a:pt x="9692" y="554"/>
                  </a:lnTo>
                  <a:lnTo>
                    <a:pt x="9685" y="553"/>
                  </a:lnTo>
                  <a:lnTo>
                    <a:pt x="9682" y="552"/>
                  </a:lnTo>
                  <a:lnTo>
                    <a:pt x="9681" y="552"/>
                  </a:lnTo>
                  <a:lnTo>
                    <a:pt x="9681" y="1604"/>
                  </a:lnTo>
                  <a:lnTo>
                    <a:pt x="9682" y="1605"/>
                  </a:lnTo>
                  <a:lnTo>
                    <a:pt x="9685" y="1606"/>
                  </a:lnTo>
                  <a:lnTo>
                    <a:pt x="9690" y="1606"/>
                  </a:lnTo>
                  <a:lnTo>
                    <a:pt x="9697" y="1606"/>
                  </a:lnTo>
                  <a:lnTo>
                    <a:pt x="9715" y="1605"/>
                  </a:lnTo>
                  <a:lnTo>
                    <a:pt x="9739" y="1602"/>
                  </a:lnTo>
                  <a:lnTo>
                    <a:pt x="9769" y="1597"/>
                  </a:lnTo>
                  <a:lnTo>
                    <a:pt x="9804" y="1590"/>
                  </a:lnTo>
                  <a:lnTo>
                    <a:pt x="9842" y="1581"/>
                  </a:lnTo>
                  <a:lnTo>
                    <a:pt x="9885" y="1569"/>
                  </a:lnTo>
                  <a:lnTo>
                    <a:pt x="9907" y="1562"/>
                  </a:lnTo>
                  <a:lnTo>
                    <a:pt x="9930" y="1555"/>
                  </a:lnTo>
                  <a:lnTo>
                    <a:pt x="9953" y="1547"/>
                  </a:lnTo>
                  <a:lnTo>
                    <a:pt x="9977" y="1537"/>
                  </a:lnTo>
                  <a:lnTo>
                    <a:pt x="10002" y="1528"/>
                  </a:lnTo>
                  <a:lnTo>
                    <a:pt x="10026" y="1517"/>
                  </a:lnTo>
                  <a:lnTo>
                    <a:pt x="10051" y="1506"/>
                  </a:lnTo>
                  <a:lnTo>
                    <a:pt x="10076" y="1493"/>
                  </a:lnTo>
                  <a:lnTo>
                    <a:pt x="10102" y="1480"/>
                  </a:lnTo>
                  <a:lnTo>
                    <a:pt x="10127" y="1466"/>
                  </a:lnTo>
                  <a:lnTo>
                    <a:pt x="10152" y="1451"/>
                  </a:lnTo>
                  <a:lnTo>
                    <a:pt x="10177" y="1435"/>
                  </a:lnTo>
                  <a:lnTo>
                    <a:pt x="10201" y="1418"/>
                  </a:lnTo>
                  <a:lnTo>
                    <a:pt x="10225" y="1400"/>
                  </a:lnTo>
                  <a:lnTo>
                    <a:pt x="10249" y="1381"/>
                  </a:lnTo>
                  <a:lnTo>
                    <a:pt x="10272" y="1361"/>
                  </a:lnTo>
                  <a:lnTo>
                    <a:pt x="10317" y="1321"/>
                  </a:lnTo>
                  <a:lnTo>
                    <a:pt x="10360" y="1283"/>
                  </a:lnTo>
                  <a:lnTo>
                    <a:pt x="10401" y="1247"/>
                  </a:lnTo>
                  <a:lnTo>
                    <a:pt x="10441" y="1214"/>
                  </a:lnTo>
                  <a:lnTo>
                    <a:pt x="10480" y="1183"/>
                  </a:lnTo>
                  <a:lnTo>
                    <a:pt x="10517" y="1155"/>
                  </a:lnTo>
                  <a:lnTo>
                    <a:pt x="10554" y="1130"/>
                  </a:lnTo>
                  <a:lnTo>
                    <a:pt x="10589" y="1107"/>
                  </a:lnTo>
                  <a:lnTo>
                    <a:pt x="10607" y="1097"/>
                  </a:lnTo>
                  <a:lnTo>
                    <a:pt x="10624" y="1087"/>
                  </a:lnTo>
                  <a:lnTo>
                    <a:pt x="10641" y="1078"/>
                  </a:lnTo>
                  <a:lnTo>
                    <a:pt x="10658" y="1069"/>
                  </a:lnTo>
                  <a:lnTo>
                    <a:pt x="10675" y="1062"/>
                  </a:lnTo>
                  <a:lnTo>
                    <a:pt x="10691" y="1055"/>
                  </a:lnTo>
                  <a:lnTo>
                    <a:pt x="10707" y="1049"/>
                  </a:lnTo>
                  <a:lnTo>
                    <a:pt x="10724" y="1043"/>
                  </a:lnTo>
                  <a:lnTo>
                    <a:pt x="10740" y="1039"/>
                  </a:lnTo>
                  <a:lnTo>
                    <a:pt x="10756" y="1035"/>
                  </a:lnTo>
                  <a:lnTo>
                    <a:pt x="10771" y="1032"/>
                  </a:lnTo>
                  <a:lnTo>
                    <a:pt x="10787" y="1029"/>
                  </a:lnTo>
                  <a:lnTo>
                    <a:pt x="10803" y="1028"/>
                  </a:lnTo>
                  <a:lnTo>
                    <a:pt x="10819" y="1027"/>
                  </a:lnTo>
                  <a:lnTo>
                    <a:pt x="10834" y="1027"/>
                  </a:lnTo>
                  <a:lnTo>
                    <a:pt x="10850" y="1027"/>
                  </a:lnTo>
                  <a:lnTo>
                    <a:pt x="10879" y="1029"/>
                  </a:lnTo>
                  <a:lnTo>
                    <a:pt x="10903" y="1029"/>
                  </a:lnTo>
                  <a:lnTo>
                    <a:pt x="10922" y="1028"/>
                  </a:lnTo>
                  <a:lnTo>
                    <a:pt x="10938" y="1026"/>
                  </a:lnTo>
                  <a:lnTo>
                    <a:pt x="10945" y="1024"/>
                  </a:lnTo>
                  <a:lnTo>
                    <a:pt x="10951" y="1022"/>
                  </a:lnTo>
                  <a:lnTo>
                    <a:pt x="10955" y="1020"/>
                  </a:lnTo>
                  <a:lnTo>
                    <a:pt x="10960" y="1018"/>
                  </a:lnTo>
                  <a:lnTo>
                    <a:pt x="10966" y="1013"/>
                  </a:lnTo>
                  <a:lnTo>
                    <a:pt x="10970" y="1008"/>
                  </a:lnTo>
                  <a:lnTo>
                    <a:pt x="10972" y="1003"/>
                  </a:lnTo>
                  <a:lnTo>
                    <a:pt x="10973" y="998"/>
                  </a:lnTo>
                  <a:lnTo>
                    <a:pt x="10972" y="993"/>
                  </a:lnTo>
                  <a:lnTo>
                    <a:pt x="10971" y="989"/>
                  </a:lnTo>
                  <a:lnTo>
                    <a:pt x="10967" y="982"/>
                  </a:lnTo>
                  <a:lnTo>
                    <a:pt x="10965" y="979"/>
                  </a:lnTo>
                  <a:lnTo>
                    <a:pt x="10991" y="1"/>
                  </a:lnTo>
                  <a:close/>
                  <a:moveTo>
                    <a:pt x="9249" y="6210"/>
                  </a:moveTo>
                  <a:lnTo>
                    <a:pt x="9282" y="6211"/>
                  </a:lnTo>
                  <a:lnTo>
                    <a:pt x="9315" y="6213"/>
                  </a:lnTo>
                  <a:lnTo>
                    <a:pt x="9347" y="6218"/>
                  </a:lnTo>
                  <a:lnTo>
                    <a:pt x="9379" y="6223"/>
                  </a:lnTo>
                  <a:lnTo>
                    <a:pt x="9410" y="6231"/>
                  </a:lnTo>
                  <a:lnTo>
                    <a:pt x="9441" y="6239"/>
                  </a:lnTo>
                  <a:lnTo>
                    <a:pt x="9471" y="6250"/>
                  </a:lnTo>
                  <a:lnTo>
                    <a:pt x="9501" y="6261"/>
                  </a:lnTo>
                  <a:lnTo>
                    <a:pt x="9530" y="6274"/>
                  </a:lnTo>
                  <a:lnTo>
                    <a:pt x="9558" y="6289"/>
                  </a:lnTo>
                  <a:lnTo>
                    <a:pt x="9586" y="6305"/>
                  </a:lnTo>
                  <a:lnTo>
                    <a:pt x="9612" y="6321"/>
                  </a:lnTo>
                  <a:lnTo>
                    <a:pt x="9638" y="6339"/>
                  </a:lnTo>
                  <a:lnTo>
                    <a:pt x="9662" y="6359"/>
                  </a:lnTo>
                  <a:lnTo>
                    <a:pt x="9686" y="6379"/>
                  </a:lnTo>
                  <a:lnTo>
                    <a:pt x="9709" y="6401"/>
                  </a:lnTo>
                  <a:lnTo>
                    <a:pt x="9730" y="6423"/>
                  </a:lnTo>
                  <a:lnTo>
                    <a:pt x="9750" y="6447"/>
                  </a:lnTo>
                  <a:lnTo>
                    <a:pt x="9770" y="6472"/>
                  </a:lnTo>
                  <a:lnTo>
                    <a:pt x="9788" y="6498"/>
                  </a:lnTo>
                  <a:lnTo>
                    <a:pt x="9805" y="6524"/>
                  </a:lnTo>
                  <a:lnTo>
                    <a:pt x="9820" y="6551"/>
                  </a:lnTo>
                  <a:lnTo>
                    <a:pt x="9835" y="6579"/>
                  </a:lnTo>
                  <a:lnTo>
                    <a:pt x="9848" y="6608"/>
                  </a:lnTo>
                  <a:lnTo>
                    <a:pt x="9860" y="6638"/>
                  </a:lnTo>
                  <a:lnTo>
                    <a:pt x="9870" y="6668"/>
                  </a:lnTo>
                  <a:lnTo>
                    <a:pt x="9879" y="6699"/>
                  </a:lnTo>
                  <a:lnTo>
                    <a:pt x="9886" y="6730"/>
                  </a:lnTo>
                  <a:lnTo>
                    <a:pt x="9892" y="6762"/>
                  </a:lnTo>
                  <a:lnTo>
                    <a:pt x="9896" y="6794"/>
                  </a:lnTo>
                  <a:lnTo>
                    <a:pt x="9898" y="6827"/>
                  </a:lnTo>
                  <a:lnTo>
                    <a:pt x="9899" y="6860"/>
                  </a:lnTo>
                  <a:lnTo>
                    <a:pt x="9898" y="6894"/>
                  </a:lnTo>
                  <a:lnTo>
                    <a:pt x="9896" y="6927"/>
                  </a:lnTo>
                  <a:lnTo>
                    <a:pt x="9892" y="6959"/>
                  </a:lnTo>
                  <a:lnTo>
                    <a:pt x="9886" y="6991"/>
                  </a:lnTo>
                  <a:lnTo>
                    <a:pt x="9879" y="7023"/>
                  </a:lnTo>
                  <a:lnTo>
                    <a:pt x="9870" y="7053"/>
                  </a:lnTo>
                  <a:lnTo>
                    <a:pt x="9860" y="7084"/>
                  </a:lnTo>
                  <a:lnTo>
                    <a:pt x="9848" y="7113"/>
                  </a:lnTo>
                  <a:lnTo>
                    <a:pt x="9835" y="7142"/>
                  </a:lnTo>
                  <a:lnTo>
                    <a:pt x="9820" y="7170"/>
                  </a:lnTo>
                  <a:lnTo>
                    <a:pt x="9805" y="7197"/>
                  </a:lnTo>
                  <a:lnTo>
                    <a:pt x="9788" y="7223"/>
                  </a:lnTo>
                  <a:lnTo>
                    <a:pt x="9770" y="7249"/>
                  </a:lnTo>
                  <a:lnTo>
                    <a:pt x="9750" y="7273"/>
                  </a:lnTo>
                  <a:lnTo>
                    <a:pt x="9730" y="7297"/>
                  </a:lnTo>
                  <a:lnTo>
                    <a:pt x="9709" y="7319"/>
                  </a:lnTo>
                  <a:lnTo>
                    <a:pt x="9686" y="7341"/>
                  </a:lnTo>
                  <a:lnTo>
                    <a:pt x="9662" y="7362"/>
                  </a:lnTo>
                  <a:lnTo>
                    <a:pt x="9638" y="7381"/>
                  </a:lnTo>
                  <a:lnTo>
                    <a:pt x="9612" y="7399"/>
                  </a:lnTo>
                  <a:lnTo>
                    <a:pt x="9586" y="7416"/>
                  </a:lnTo>
                  <a:lnTo>
                    <a:pt x="9558" y="7432"/>
                  </a:lnTo>
                  <a:lnTo>
                    <a:pt x="9530" y="7446"/>
                  </a:lnTo>
                  <a:lnTo>
                    <a:pt x="9501" y="7459"/>
                  </a:lnTo>
                  <a:lnTo>
                    <a:pt x="9471" y="7471"/>
                  </a:lnTo>
                  <a:lnTo>
                    <a:pt x="9441" y="7481"/>
                  </a:lnTo>
                  <a:lnTo>
                    <a:pt x="9410" y="7490"/>
                  </a:lnTo>
                  <a:lnTo>
                    <a:pt x="9379" y="7497"/>
                  </a:lnTo>
                  <a:lnTo>
                    <a:pt x="9347" y="7503"/>
                  </a:lnTo>
                  <a:lnTo>
                    <a:pt x="9315" y="7507"/>
                  </a:lnTo>
                  <a:lnTo>
                    <a:pt x="9282" y="7509"/>
                  </a:lnTo>
                  <a:lnTo>
                    <a:pt x="9249" y="7510"/>
                  </a:lnTo>
                  <a:lnTo>
                    <a:pt x="9215" y="7509"/>
                  </a:lnTo>
                  <a:lnTo>
                    <a:pt x="9182" y="7507"/>
                  </a:lnTo>
                  <a:lnTo>
                    <a:pt x="9150" y="7503"/>
                  </a:lnTo>
                  <a:lnTo>
                    <a:pt x="9118" y="7497"/>
                  </a:lnTo>
                  <a:lnTo>
                    <a:pt x="9087" y="7490"/>
                  </a:lnTo>
                  <a:lnTo>
                    <a:pt x="9056" y="7481"/>
                  </a:lnTo>
                  <a:lnTo>
                    <a:pt x="9025" y="7471"/>
                  </a:lnTo>
                  <a:lnTo>
                    <a:pt x="8995" y="7459"/>
                  </a:lnTo>
                  <a:lnTo>
                    <a:pt x="8966" y="7446"/>
                  </a:lnTo>
                  <a:lnTo>
                    <a:pt x="8938" y="7432"/>
                  </a:lnTo>
                  <a:lnTo>
                    <a:pt x="8911" y="7416"/>
                  </a:lnTo>
                  <a:lnTo>
                    <a:pt x="8885" y="7399"/>
                  </a:lnTo>
                  <a:lnTo>
                    <a:pt x="8859" y="7381"/>
                  </a:lnTo>
                  <a:lnTo>
                    <a:pt x="8835" y="7362"/>
                  </a:lnTo>
                  <a:lnTo>
                    <a:pt x="8811" y="7341"/>
                  </a:lnTo>
                  <a:lnTo>
                    <a:pt x="8789" y="7319"/>
                  </a:lnTo>
                  <a:lnTo>
                    <a:pt x="8767" y="7297"/>
                  </a:lnTo>
                  <a:lnTo>
                    <a:pt x="8747" y="7273"/>
                  </a:lnTo>
                  <a:lnTo>
                    <a:pt x="8727" y="7249"/>
                  </a:lnTo>
                  <a:lnTo>
                    <a:pt x="8709" y="7223"/>
                  </a:lnTo>
                  <a:lnTo>
                    <a:pt x="8692" y="7197"/>
                  </a:lnTo>
                  <a:lnTo>
                    <a:pt x="8677" y="7170"/>
                  </a:lnTo>
                  <a:lnTo>
                    <a:pt x="8662" y="7142"/>
                  </a:lnTo>
                  <a:lnTo>
                    <a:pt x="8649" y="7113"/>
                  </a:lnTo>
                  <a:lnTo>
                    <a:pt x="8638" y="7084"/>
                  </a:lnTo>
                  <a:lnTo>
                    <a:pt x="8627" y="7053"/>
                  </a:lnTo>
                  <a:lnTo>
                    <a:pt x="8619" y="7023"/>
                  </a:lnTo>
                  <a:lnTo>
                    <a:pt x="8611" y="6991"/>
                  </a:lnTo>
                  <a:lnTo>
                    <a:pt x="8605" y="6959"/>
                  </a:lnTo>
                  <a:lnTo>
                    <a:pt x="8601" y="6927"/>
                  </a:lnTo>
                  <a:lnTo>
                    <a:pt x="8599" y="6894"/>
                  </a:lnTo>
                  <a:lnTo>
                    <a:pt x="8598" y="6860"/>
                  </a:lnTo>
                  <a:lnTo>
                    <a:pt x="8599" y="6827"/>
                  </a:lnTo>
                  <a:lnTo>
                    <a:pt x="8601" y="6794"/>
                  </a:lnTo>
                  <a:lnTo>
                    <a:pt x="8605" y="6762"/>
                  </a:lnTo>
                  <a:lnTo>
                    <a:pt x="8611" y="6730"/>
                  </a:lnTo>
                  <a:lnTo>
                    <a:pt x="8619" y="6699"/>
                  </a:lnTo>
                  <a:lnTo>
                    <a:pt x="8627" y="6668"/>
                  </a:lnTo>
                  <a:lnTo>
                    <a:pt x="8638" y="6638"/>
                  </a:lnTo>
                  <a:lnTo>
                    <a:pt x="8649" y="6608"/>
                  </a:lnTo>
                  <a:lnTo>
                    <a:pt x="8662" y="6579"/>
                  </a:lnTo>
                  <a:lnTo>
                    <a:pt x="8677" y="6551"/>
                  </a:lnTo>
                  <a:lnTo>
                    <a:pt x="8692" y="6524"/>
                  </a:lnTo>
                  <a:lnTo>
                    <a:pt x="8709" y="6498"/>
                  </a:lnTo>
                  <a:lnTo>
                    <a:pt x="8727" y="6472"/>
                  </a:lnTo>
                  <a:lnTo>
                    <a:pt x="8747" y="6447"/>
                  </a:lnTo>
                  <a:lnTo>
                    <a:pt x="8767" y="6423"/>
                  </a:lnTo>
                  <a:lnTo>
                    <a:pt x="8789" y="6401"/>
                  </a:lnTo>
                  <a:lnTo>
                    <a:pt x="8811" y="6379"/>
                  </a:lnTo>
                  <a:lnTo>
                    <a:pt x="8835" y="6359"/>
                  </a:lnTo>
                  <a:lnTo>
                    <a:pt x="8859" y="6339"/>
                  </a:lnTo>
                  <a:lnTo>
                    <a:pt x="8885" y="6321"/>
                  </a:lnTo>
                  <a:lnTo>
                    <a:pt x="8911" y="6305"/>
                  </a:lnTo>
                  <a:lnTo>
                    <a:pt x="8938" y="6289"/>
                  </a:lnTo>
                  <a:lnTo>
                    <a:pt x="8966" y="6274"/>
                  </a:lnTo>
                  <a:lnTo>
                    <a:pt x="8995" y="6261"/>
                  </a:lnTo>
                  <a:lnTo>
                    <a:pt x="9025" y="6250"/>
                  </a:lnTo>
                  <a:lnTo>
                    <a:pt x="9056" y="6239"/>
                  </a:lnTo>
                  <a:lnTo>
                    <a:pt x="9087" y="6231"/>
                  </a:lnTo>
                  <a:lnTo>
                    <a:pt x="9118" y="6223"/>
                  </a:lnTo>
                  <a:lnTo>
                    <a:pt x="9150" y="6218"/>
                  </a:lnTo>
                  <a:lnTo>
                    <a:pt x="9182" y="6213"/>
                  </a:lnTo>
                  <a:lnTo>
                    <a:pt x="9215" y="6211"/>
                  </a:lnTo>
                  <a:lnTo>
                    <a:pt x="9249" y="6210"/>
                  </a:lnTo>
                  <a:close/>
                  <a:moveTo>
                    <a:pt x="11304" y="6210"/>
                  </a:moveTo>
                  <a:lnTo>
                    <a:pt x="11337" y="6211"/>
                  </a:lnTo>
                  <a:lnTo>
                    <a:pt x="11370" y="6213"/>
                  </a:lnTo>
                  <a:lnTo>
                    <a:pt x="11403" y="6218"/>
                  </a:lnTo>
                  <a:lnTo>
                    <a:pt x="11435" y="6223"/>
                  </a:lnTo>
                  <a:lnTo>
                    <a:pt x="11466" y="6231"/>
                  </a:lnTo>
                  <a:lnTo>
                    <a:pt x="11497" y="6239"/>
                  </a:lnTo>
                  <a:lnTo>
                    <a:pt x="11527" y="6250"/>
                  </a:lnTo>
                  <a:lnTo>
                    <a:pt x="11556" y="6261"/>
                  </a:lnTo>
                  <a:lnTo>
                    <a:pt x="11585" y="6274"/>
                  </a:lnTo>
                  <a:lnTo>
                    <a:pt x="11613" y="6289"/>
                  </a:lnTo>
                  <a:lnTo>
                    <a:pt x="11641" y="6305"/>
                  </a:lnTo>
                  <a:lnTo>
                    <a:pt x="11668" y="6321"/>
                  </a:lnTo>
                  <a:lnTo>
                    <a:pt x="11693" y="6339"/>
                  </a:lnTo>
                  <a:lnTo>
                    <a:pt x="11718" y="6359"/>
                  </a:lnTo>
                  <a:lnTo>
                    <a:pt x="11741" y="6379"/>
                  </a:lnTo>
                  <a:lnTo>
                    <a:pt x="11764" y="6401"/>
                  </a:lnTo>
                  <a:lnTo>
                    <a:pt x="11785" y="6423"/>
                  </a:lnTo>
                  <a:lnTo>
                    <a:pt x="11806" y="6447"/>
                  </a:lnTo>
                  <a:lnTo>
                    <a:pt x="11825" y="6472"/>
                  </a:lnTo>
                  <a:lnTo>
                    <a:pt x="11843" y="6498"/>
                  </a:lnTo>
                  <a:lnTo>
                    <a:pt x="11860" y="6524"/>
                  </a:lnTo>
                  <a:lnTo>
                    <a:pt x="11876" y="6551"/>
                  </a:lnTo>
                  <a:lnTo>
                    <a:pt x="11890" y="6579"/>
                  </a:lnTo>
                  <a:lnTo>
                    <a:pt x="11903" y="6608"/>
                  </a:lnTo>
                  <a:lnTo>
                    <a:pt x="11915" y="6638"/>
                  </a:lnTo>
                  <a:lnTo>
                    <a:pt x="11925" y="6668"/>
                  </a:lnTo>
                  <a:lnTo>
                    <a:pt x="11934" y="6699"/>
                  </a:lnTo>
                  <a:lnTo>
                    <a:pt x="11941" y="6730"/>
                  </a:lnTo>
                  <a:lnTo>
                    <a:pt x="11947" y="6762"/>
                  </a:lnTo>
                  <a:lnTo>
                    <a:pt x="11951" y="6794"/>
                  </a:lnTo>
                  <a:lnTo>
                    <a:pt x="11954" y="6827"/>
                  </a:lnTo>
                  <a:lnTo>
                    <a:pt x="11955" y="6860"/>
                  </a:lnTo>
                  <a:lnTo>
                    <a:pt x="11954" y="6894"/>
                  </a:lnTo>
                  <a:lnTo>
                    <a:pt x="11951" y="6927"/>
                  </a:lnTo>
                  <a:lnTo>
                    <a:pt x="11947" y="6959"/>
                  </a:lnTo>
                  <a:lnTo>
                    <a:pt x="11941" y="6991"/>
                  </a:lnTo>
                  <a:lnTo>
                    <a:pt x="11934" y="7023"/>
                  </a:lnTo>
                  <a:lnTo>
                    <a:pt x="11925" y="7053"/>
                  </a:lnTo>
                  <a:lnTo>
                    <a:pt x="11915" y="7084"/>
                  </a:lnTo>
                  <a:lnTo>
                    <a:pt x="11903" y="7113"/>
                  </a:lnTo>
                  <a:lnTo>
                    <a:pt x="11890" y="7142"/>
                  </a:lnTo>
                  <a:lnTo>
                    <a:pt x="11876" y="7170"/>
                  </a:lnTo>
                  <a:lnTo>
                    <a:pt x="11860" y="7197"/>
                  </a:lnTo>
                  <a:lnTo>
                    <a:pt x="11843" y="7223"/>
                  </a:lnTo>
                  <a:lnTo>
                    <a:pt x="11825" y="7249"/>
                  </a:lnTo>
                  <a:lnTo>
                    <a:pt x="11806" y="7273"/>
                  </a:lnTo>
                  <a:lnTo>
                    <a:pt x="11785" y="7297"/>
                  </a:lnTo>
                  <a:lnTo>
                    <a:pt x="11764" y="7319"/>
                  </a:lnTo>
                  <a:lnTo>
                    <a:pt x="11741" y="7341"/>
                  </a:lnTo>
                  <a:lnTo>
                    <a:pt x="11718" y="7362"/>
                  </a:lnTo>
                  <a:lnTo>
                    <a:pt x="11693" y="7381"/>
                  </a:lnTo>
                  <a:lnTo>
                    <a:pt x="11668" y="7399"/>
                  </a:lnTo>
                  <a:lnTo>
                    <a:pt x="11641" y="7416"/>
                  </a:lnTo>
                  <a:lnTo>
                    <a:pt x="11613" y="7432"/>
                  </a:lnTo>
                  <a:lnTo>
                    <a:pt x="11585" y="7446"/>
                  </a:lnTo>
                  <a:lnTo>
                    <a:pt x="11556" y="7459"/>
                  </a:lnTo>
                  <a:lnTo>
                    <a:pt x="11527" y="7471"/>
                  </a:lnTo>
                  <a:lnTo>
                    <a:pt x="11497" y="7481"/>
                  </a:lnTo>
                  <a:lnTo>
                    <a:pt x="11466" y="7490"/>
                  </a:lnTo>
                  <a:lnTo>
                    <a:pt x="11435" y="7497"/>
                  </a:lnTo>
                  <a:lnTo>
                    <a:pt x="11403" y="7503"/>
                  </a:lnTo>
                  <a:lnTo>
                    <a:pt x="11370" y="7507"/>
                  </a:lnTo>
                  <a:lnTo>
                    <a:pt x="11337" y="7509"/>
                  </a:lnTo>
                  <a:lnTo>
                    <a:pt x="11304" y="7510"/>
                  </a:lnTo>
                  <a:lnTo>
                    <a:pt x="11271" y="7509"/>
                  </a:lnTo>
                  <a:lnTo>
                    <a:pt x="11238" y="7507"/>
                  </a:lnTo>
                  <a:lnTo>
                    <a:pt x="11205" y="7503"/>
                  </a:lnTo>
                  <a:lnTo>
                    <a:pt x="11173" y="7497"/>
                  </a:lnTo>
                  <a:lnTo>
                    <a:pt x="11142" y="7490"/>
                  </a:lnTo>
                  <a:lnTo>
                    <a:pt x="11110" y="7481"/>
                  </a:lnTo>
                  <a:lnTo>
                    <a:pt x="11080" y="7471"/>
                  </a:lnTo>
                  <a:lnTo>
                    <a:pt x="11051" y="7459"/>
                  </a:lnTo>
                  <a:lnTo>
                    <a:pt x="11022" y="7446"/>
                  </a:lnTo>
                  <a:lnTo>
                    <a:pt x="10994" y="7432"/>
                  </a:lnTo>
                  <a:lnTo>
                    <a:pt x="10966" y="7416"/>
                  </a:lnTo>
                  <a:lnTo>
                    <a:pt x="10940" y="7399"/>
                  </a:lnTo>
                  <a:lnTo>
                    <a:pt x="10915" y="7381"/>
                  </a:lnTo>
                  <a:lnTo>
                    <a:pt x="10890" y="7362"/>
                  </a:lnTo>
                  <a:lnTo>
                    <a:pt x="10866" y="7341"/>
                  </a:lnTo>
                  <a:lnTo>
                    <a:pt x="10844" y="7319"/>
                  </a:lnTo>
                  <a:lnTo>
                    <a:pt x="10822" y="7297"/>
                  </a:lnTo>
                  <a:lnTo>
                    <a:pt x="10802" y="7273"/>
                  </a:lnTo>
                  <a:lnTo>
                    <a:pt x="10783" y="7249"/>
                  </a:lnTo>
                  <a:lnTo>
                    <a:pt x="10765" y="7223"/>
                  </a:lnTo>
                  <a:lnTo>
                    <a:pt x="10748" y="7197"/>
                  </a:lnTo>
                  <a:lnTo>
                    <a:pt x="10732" y="7170"/>
                  </a:lnTo>
                  <a:lnTo>
                    <a:pt x="10717" y="7142"/>
                  </a:lnTo>
                  <a:lnTo>
                    <a:pt x="10705" y="7113"/>
                  </a:lnTo>
                  <a:lnTo>
                    <a:pt x="10693" y="7084"/>
                  </a:lnTo>
                  <a:lnTo>
                    <a:pt x="10683" y="7053"/>
                  </a:lnTo>
                  <a:lnTo>
                    <a:pt x="10674" y="7023"/>
                  </a:lnTo>
                  <a:lnTo>
                    <a:pt x="10667" y="6991"/>
                  </a:lnTo>
                  <a:lnTo>
                    <a:pt x="10661" y="6959"/>
                  </a:lnTo>
                  <a:lnTo>
                    <a:pt x="10657" y="6927"/>
                  </a:lnTo>
                  <a:lnTo>
                    <a:pt x="10654" y="6894"/>
                  </a:lnTo>
                  <a:lnTo>
                    <a:pt x="10653" y="6860"/>
                  </a:lnTo>
                  <a:lnTo>
                    <a:pt x="10654" y="6827"/>
                  </a:lnTo>
                  <a:lnTo>
                    <a:pt x="10657" y="6794"/>
                  </a:lnTo>
                  <a:lnTo>
                    <a:pt x="10661" y="6762"/>
                  </a:lnTo>
                  <a:lnTo>
                    <a:pt x="10667" y="6730"/>
                  </a:lnTo>
                  <a:lnTo>
                    <a:pt x="10674" y="6699"/>
                  </a:lnTo>
                  <a:lnTo>
                    <a:pt x="10683" y="6668"/>
                  </a:lnTo>
                  <a:lnTo>
                    <a:pt x="10693" y="6638"/>
                  </a:lnTo>
                  <a:lnTo>
                    <a:pt x="10705" y="6608"/>
                  </a:lnTo>
                  <a:lnTo>
                    <a:pt x="10717" y="6579"/>
                  </a:lnTo>
                  <a:lnTo>
                    <a:pt x="10732" y="6551"/>
                  </a:lnTo>
                  <a:lnTo>
                    <a:pt x="10748" y="6524"/>
                  </a:lnTo>
                  <a:lnTo>
                    <a:pt x="10765" y="6498"/>
                  </a:lnTo>
                  <a:lnTo>
                    <a:pt x="10783" y="6472"/>
                  </a:lnTo>
                  <a:lnTo>
                    <a:pt x="10802" y="6447"/>
                  </a:lnTo>
                  <a:lnTo>
                    <a:pt x="10822" y="6423"/>
                  </a:lnTo>
                  <a:lnTo>
                    <a:pt x="10844" y="6401"/>
                  </a:lnTo>
                  <a:lnTo>
                    <a:pt x="10866" y="6379"/>
                  </a:lnTo>
                  <a:lnTo>
                    <a:pt x="10890" y="6359"/>
                  </a:lnTo>
                  <a:lnTo>
                    <a:pt x="10915" y="6339"/>
                  </a:lnTo>
                  <a:lnTo>
                    <a:pt x="10940" y="6321"/>
                  </a:lnTo>
                  <a:lnTo>
                    <a:pt x="10966" y="6305"/>
                  </a:lnTo>
                  <a:lnTo>
                    <a:pt x="10994" y="6289"/>
                  </a:lnTo>
                  <a:lnTo>
                    <a:pt x="11022" y="6274"/>
                  </a:lnTo>
                  <a:lnTo>
                    <a:pt x="11051" y="6261"/>
                  </a:lnTo>
                  <a:lnTo>
                    <a:pt x="11080" y="6250"/>
                  </a:lnTo>
                  <a:lnTo>
                    <a:pt x="11110" y="6239"/>
                  </a:lnTo>
                  <a:lnTo>
                    <a:pt x="11142" y="6231"/>
                  </a:lnTo>
                  <a:lnTo>
                    <a:pt x="11173" y="6223"/>
                  </a:lnTo>
                  <a:lnTo>
                    <a:pt x="11205" y="6218"/>
                  </a:lnTo>
                  <a:lnTo>
                    <a:pt x="11238" y="6213"/>
                  </a:lnTo>
                  <a:lnTo>
                    <a:pt x="11271" y="6211"/>
                  </a:lnTo>
                  <a:lnTo>
                    <a:pt x="11304" y="6210"/>
                  </a:lnTo>
                  <a:close/>
                  <a:moveTo>
                    <a:pt x="13359" y="6210"/>
                  </a:moveTo>
                  <a:lnTo>
                    <a:pt x="13393" y="6211"/>
                  </a:lnTo>
                  <a:lnTo>
                    <a:pt x="13425" y="6213"/>
                  </a:lnTo>
                  <a:lnTo>
                    <a:pt x="13458" y="6218"/>
                  </a:lnTo>
                  <a:lnTo>
                    <a:pt x="13490" y="6223"/>
                  </a:lnTo>
                  <a:lnTo>
                    <a:pt x="13521" y="6231"/>
                  </a:lnTo>
                  <a:lnTo>
                    <a:pt x="13552" y="6239"/>
                  </a:lnTo>
                  <a:lnTo>
                    <a:pt x="13582" y="6250"/>
                  </a:lnTo>
                  <a:lnTo>
                    <a:pt x="13612" y="6261"/>
                  </a:lnTo>
                  <a:lnTo>
                    <a:pt x="13640" y="6274"/>
                  </a:lnTo>
                  <a:lnTo>
                    <a:pt x="13668" y="6289"/>
                  </a:lnTo>
                  <a:lnTo>
                    <a:pt x="13695" y="6305"/>
                  </a:lnTo>
                  <a:lnTo>
                    <a:pt x="13723" y="6321"/>
                  </a:lnTo>
                  <a:lnTo>
                    <a:pt x="13748" y="6339"/>
                  </a:lnTo>
                  <a:lnTo>
                    <a:pt x="13773" y="6359"/>
                  </a:lnTo>
                  <a:lnTo>
                    <a:pt x="13796" y="6379"/>
                  </a:lnTo>
                  <a:lnTo>
                    <a:pt x="13819" y="6401"/>
                  </a:lnTo>
                  <a:lnTo>
                    <a:pt x="13841" y="6423"/>
                  </a:lnTo>
                  <a:lnTo>
                    <a:pt x="13861" y="6447"/>
                  </a:lnTo>
                  <a:lnTo>
                    <a:pt x="13880" y="6472"/>
                  </a:lnTo>
                  <a:lnTo>
                    <a:pt x="13898" y="6498"/>
                  </a:lnTo>
                  <a:lnTo>
                    <a:pt x="13915" y="6524"/>
                  </a:lnTo>
                  <a:lnTo>
                    <a:pt x="13931" y="6551"/>
                  </a:lnTo>
                  <a:lnTo>
                    <a:pt x="13945" y="6579"/>
                  </a:lnTo>
                  <a:lnTo>
                    <a:pt x="13959" y="6608"/>
                  </a:lnTo>
                  <a:lnTo>
                    <a:pt x="13970" y="6638"/>
                  </a:lnTo>
                  <a:lnTo>
                    <a:pt x="13980" y="6668"/>
                  </a:lnTo>
                  <a:lnTo>
                    <a:pt x="13989" y="6699"/>
                  </a:lnTo>
                  <a:lnTo>
                    <a:pt x="13997" y="6730"/>
                  </a:lnTo>
                  <a:lnTo>
                    <a:pt x="14002" y="6762"/>
                  </a:lnTo>
                  <a:lnTo>
                    <a:pt x="14007" y="6794"/>
                  </a:lnTo>
                  <a:lnTo>
                    <a:pt x="14009" y="6827"/>
                  </a:lnTo>
                  <a:lnTo>
                    <a:pt x="14010" y="6860"/>
                  </a:lnTo>
                  <a:lnTo>
                    <a:pt x="14009" y="6894"/>
                  </a:lnTo>
                  <a:lnTo>
                    <a:pt x="14007" y="6927"/>
                  </a:lnTo>
                  <a:lnTo>
                    <a:pt x="14002" y="6959"/>
                  </a:lnTo>
                  <a:lnTo>
                    <a:pt x="13997" y="6991"/>
                  </a:lnTo>
                  <a:lnTo>
                    <a:pt x="13989" y="7023"/>
                  </a:lnTo>
                  <a:lnTo>
                    <a:pt x="13980" y="7053"/>
                  </a:lnTo>
                  <a:lnTo>
                    <a:pt x="13970" y="7084"/>
                  </a:lnTo>
                  <a:lnTo>
                    <a:pt x="13959" y="7113"/>
                  </a:lnTo>
                  <a:lnTo>
                    <a:pt x="13945" y="7142"/>
                  </a:lnTo>
                  <a:lnTo>
                    <a:pt x="13931" y="7170"/>
                  </a:lnTo>
                  <a:lnTo>
                    <a:pt x="13915" y="7197"/>
                  </a:lnTo>
                  <a:lnTo>
                    <a:pt x="13898" y="7223"/>
                  </a:lnTo>
                  <a:lnTo>
                    <a:pt x="13880" y="7249"/>
                  </a:lnTo>
                  <a:lnTo>
                    <a:pt x="13861" y="7273"/>
                  </a:lnTo>
                  <a:lnTo>
                    <a:pt x="13841" y="7297"/>
                  </a:lnTo>
                  <a:lnTo>
                    <a:pt x="13819" y="7319"/>
                  </a:lnTo>
                  <a:lnTo>
                    <a:pt x="13796" y="7341"/>
                  </a:lnTo>
                  <a:lnTo>
                    <a:pt x="13773" y="7362"/>
                  </a:lnTo>
                  <a:lnTo>
                    <a:pt x="13748" y="7381"/>
                  </a:lnTo>
                  <a:lnTo>
                    <a:pt x="13723" y="7399"/>
                  </a:lnTo>
                  <a:lnTo>
                    <a:pt x="13695" y="7416"/>
                  </a:lnTo>
                  <a:lnTo>
                    <a:pt x="13668" y="7432"/>
                  </a:lnTo>
                  <a:lnTo>
                    <a:pt x="13640" y="7446"/>
                  </a:lnTo>
                  <a:lnTo>
                    <a:pt x="13612" y="7459"/>
                  </a:lnTo>
                  <a:lnTo>
                    <a:pt x="13582" y="7471"/>
                  </a:lnTo>
                  <a:lnTo>
                    <a:pt x="13552" y="7481"/>
                  </a:lnTo>
                  <a:lnTo>
                    <a:pt x="13521" y="7490"/>
                  </a:lnTo>
                  <a:lnTo>
                    <a:pt x="13490" y="7497"/>
                  </a:lnTo>
                  <a:lnTo>
                    <a:pt x="13458" y="7503"/>
                  </a:lnTo>
                  <a:lnTo>
                    <a:pt x="13425" y="7507"/>
                  </a:lnTo>
                  <a:lnTo>
                    <a:pt x="13393" y="7509"/>
                  </a:lnTo>
                  <a:lnTo>
                    <a:pt x="13359" y="7510"/>
                  </a:lnTo>
                  <a:lnTo>
                    <a:pt x="13326" y="7509"/>
                  </a:lnTo>
                  <a:lnTo>
                    <a:pt x="13293" y="7507"/>
                  </a:lnTo>
                  <a:lnTo>
                    <a:pt x="13260" y="7503"/>
                  </a:lnTo>
                  <a:lnTo>
                    <a:pt x="13229" y="7497"/>
                  </a:lnTo>
                  <a:lnTo>
                    <a:pt x="13197" y="7490"/>
                  </a:lnTo>
                  <a:lnTo>
                    <a:pt x="13165" y="7481"/>
                  </a:lnTo>
                  <a:lnTo>
                    <a:pt x="13135" y="7471"/>
                  </a:lnTo>
                  <a:lnTo>
                    <a:pt x="13106" y="7459"/>
                  </a:lnTo>
                  <a:lnTo>
                    <a:pt x="13077" y="7446"/>
                  </a:lnTo>
                  <a:lnTo>
                    <a:pt x="13049" y="7432"/>
                  </a:lnTo>
                  <a:lnTo>
                    <a:pt x="13022" y="7416"/>
                  </a:lnTo>
                  <a:lnTo>
                    <a:pt x="12995" y="7399"/>
                  </a:lnTo>
                  <a:lnTo>
                    <a:pt x="12970" y="7381"/>
                  </a:lnTo>
                  <a:lnTo>
                    <a:pt x="12945" y="7362"/>
                  </a:lnTo>
                  <a:lnTo>
                    <a:pt x="12922" y="7341"/>
                  </a:lnTo>
                  <a:lnTo>
                    <a:pt x="12899" y="7319"/>
                  </a:lnTo>
                  <a:lnTo>
                    <a:pt x="12878" y="7297"/>
                  </a:lnTo>
                  <a:lnTo>
                    <a:pt x="12857" y="7273"/>
                  </a:lnTo>
                  <a:lnTo>
                    <a:pt x="12838" y="7249"/>
                  </a:lnTo>
                  <a:lnTo>
                    <a:pt x="12820" y="7223"/>
                  </a:lnTo>
                  <a:lnTo>
                    <a:pt x="12803" y="7197"/>
                  </a:lnTo>
                  <a:lnTo>
                    <a:pt x="12787" y="7170"/>
                  </a:lnTo>
                  <a:lnTo>
                    <a:pt x="12773" y="7142"/>
                  </a:lnTo>
                  <a:lnTo>
                    <a:pt x="12760" y="7113"/>
                  </a:lnTo>
                  <a:lnTo>
                    <a:pt x="12748" y="7084"/>
                  </a:lnTo>
                  <a:lnTo>
                    <a:pt x="12738" y="7053"/>
                  </a:lnTo>
                  <a:lnTo>
                    <a:pt x="12729" y="7023"/>
                  </a:lnTo>
                  <a:lnTo>
                    <a:pt x="12722" y="6991"/>
                  </a:lnTo>
                  <a:lnTo>
                    <a:pt x="12716" y="6959"/>
                  </a:lnTo>
                  <a:lnTo>
                    <a:pt x="12712" y="6927"/>
                  </a:lnTo>
                  <a:lnTo>
                    <a:pt x="12709" y="6894"/>
                  </a:lnTo>
                  <a:lnTo>
                    <a:pt x="12709" y="6860"/>
                  </a:lnTo>
                  <a:lnTo>
                    <a:pt x="12709" y="6827"/>
                  </a:lnTo>
                  <a:lnTo>
                    <a:pt x="12712" y="6794"/>
                  </a:lnTo>
                  <a:lnTo>
                    <a:pt x="12716" y="6762"/>
                  </a:lnTo>
                  <a:lnTo>
                    <a:pt x="12722" y="6730"/>
                  </a:lnTo>
                  <a:lnTo>
                    <a:pt x="12729" y="6699"/>
                  </a:lnTo>
                  <a:lnTo>
                    <a:pt x="12738" y="6668"/>
                  </a:lnTo>
                  <a:lnTo>
                    <a:pt x="12748" y="6638"/>
                  </a:lnTo>
                  <a:lnTo>
                    <a:pt x="12760" y="6608"/>
                  </a:lnTo>
                  <a:lnTo>
                    <a:pt x="12773" y="6579"/>
                  </a:lnTo>
                  <a:lnTo>
                    <a:pt x="12787" y="6551"/>
                  </a:lnTo>
                  <a:lnTo>
                    <a:pt x="12803" y="6524"/>
                  </a:lnTo>
                  <a:lnTo>
                    <a:pt x="12820" y="6498"/>
                  </a:lnTo>
                  <a:lnTo>
                    <a:pt x="12838" y="6472"/>
                  </a:lnTo>
                  <a:lnTo>
                    <a:pt x="12857" y="6447"/>
                  </a:lnTo>
                  <a:lnTo>
                    <a:pt x="12878" y="6423"/>
                  </a:lnTo>
                  <a:lnTo>
                    <a:pt x="12899" y="6401"/>
                  </a:lnTo>
                  <a:lnTo>
                    <a:pt x="12922" y="6379"/>
                  </a:lnTo>
                  <a:lnTo>
                    <a:pt x="12945" y="6359"/>
                  </a:lnTo>
                  <a:lnTo>
                    <a:pt x="12970" y="6339"/>
                  </a:lnTo>
                  <a:lnTo>
                    <a:pt x="12995" y="6321"/>
                  </a:lnTo>
                  <a:lnTo>
                    <a:pt x="13022" y="6305"/>
                  </a:lnTo>
                  <a:lnTo>
                    <a:pt x="13049" y="6289"/>
                  </a:lnTo>
                  <a:lnTo>
                    <a:pt x="13077" y="6274"/>
                  </a:lnTo>
                  <a:lnTo>
                    <a:pt x="13106" y="6261"/>
                  </a:lnTo>
                  <a:lnTo>
                    <a:pt x="13135" y="6250"/>
                  </a:lnTo>
                  <a:lnTo>
                    <a:pt x="13165" y="6239"/>
                  </a:lnTo>
                  <a:lnTo>
                    <a:pt x="13197" y="6231"/>
                  </a:lnTo>
                  <a:lnTo>
                    <a:pt x="13229" y="6223"/>
                  </a:lnTo>
                  <a:lnTo>
                    <a:pt x="13260" y="6218"/>
                  </a:lnTo>
                  <a:lnTo>
                    <a:pt x="13293" y="6213"/>
                  </a:lnTo>
                  <a:lnTo>
                    <a:pt x="13326" y="6211"/>
                  </a:lnTo>
                  <a:lnTo>
                    <a:pt x="13359" y="6210"/>
                  </a:lnTo>
                  <a:close/>
                  <a:moveTo>
                    <a:pt x="10311" y="10076"/>
                  </a:moveTo>
                  <a:lnTo>
                    <a:pt x="12297" y="10076"/>
                  </a:lnTo>
                  <a:lnTo>
                    <a:pt x="12297" y="12984"/>
                  </a:lnTo>
                  <a:lnTo>
                    <a:pt x="10311" y="12984"/>
                  </a:lnTo>
                  <a:lnTo>
                    <a:pt x="10311" y="10076"/>
                  </a:lnTo>
                  <a:close/>
                  <a:moveTo>
                    <a:pt x="5887" y="8913"/>
                  </a:moveTo>
                  <a:lnTo>
                    <a:pt x="7428" y="8913"/>
                  </a:lnTo>
                  <a:lnTo>
                    <a:pt x="7428" y="10452"/>
                  </a:lnTo>
                  <a:lnTo>
                    <a:pt x="5887" y="10452"/>
                  </a:lnTo>
                  <a:lnTo>
                    <a:pt x="5887" y="8913"/>
                  </a:lnTo>
                  <a:close/>
                  <a:moveTo>
                    <a:pt x="3797" y="8913"/>
                  </a:moveTo>
                  <a:lnTo>
                    <a:pt x="5339" y="8913"/>
                  </a:lnTo>
                  <a:lnTo>
                    <a:pt x="5339" y="10452"/>
                  </a:lnTo>
                  <a:lnTo>
                    <a:pt x="3797" y="10452"/>
                  </a:lnTo>
                  <a:lnTo>
                    <a:pt x="3797" y="8913"/>
                  </a:lnTo>
                  <a:close/>
                  <a:moveTo>
                    <a:pt x="1708" y="8913"/>
                  </a:moveTo>
                  <a:lnTo>
                    <a:pt x="3249" y="8913"/>
                  </a:lnTo>
                  <a:lnTo>
                    <a:pt x="3249" y="10452"/>
                  </a:lnTo>
                  <a:lnTo>
                    <a:pt x="1708" y="10452"/>
                  </a:lnTo>
                  <a:lnTo>
                    <a:pt x="1708" y="8913"/>
                  </a:lnTo>
                  <a:close/>
                  <a:moveTo>
                    <a:pt x="6577" y="14045"/>
                  </a:moveTo>
                  <a:lnTo>
                    <a:pt x="16031" y="14045"/>
                  </a:lnTo>
                  <a:lnTo>
                    <a:pt x="16031" y="14421"/>
                  </a:lnTo>
                  <a:lnTo>
                    <a:pt x="6577" y="14421"/>
                  </a:lnTo>
                  <a:lnTo>
                    <a:pt x="6577" y="14045"/>
                  </a:lnTo>
                  <a:close/>
                  <a:moveTo>
                    <a:pt x="7553" y="13360"/>
                  </a:moveTo>
                  <a:lnTo>
                    <a:pt x="15055" y="13360"/>
                  </a:lnTo>
                  <a:lnTo>
                    <a:pt x="15055" y="13737"/>
                  </a:lnTo>
                  <a:lnTo>
                    <a:pt x="7553" y="13737"/>
                  </a:lnTo>
                  <a:lnTo>
                    <a:pt x="7553" y="13360"/>
                  </a:lnTo>
                  <a:close/>
                </a:path>
              </a:pathLst>
            </a:custGeom>
            <a:solidFill>
              <a:srgbClr val="1D1D1A">
                <a:lumMod val="50000"/>
                <a:lumOff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15210" tIns="57606" rIns="115210" bIns="57606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536215" fontAlgn="ctr">
                <a:defRPr/>
              </a:pPr>
              <a:endParaRPr lang="en-US" altLang="zh-CN" sz="3200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7" name="Freeform 20"/>
            <p:cNvSpPr>
              <a:spLocks noEditPoints="1"/>
            </p:cNvSpPr>
            <p:nvPr/>
          </p:nvSpPr>
          <p:spPr bwMode="auto">
            <a:xfrm>
              <a:off x="4078572" y="4083739"/>
              <a:ext cx="448428" cy="383711"/>
            </a:xfrm>
            <a:custGeom>
              <a:avLst/>
              <a:gdLst/>
              <a:ahLst/>
              <a:cxnLst>
                <a:cxn ang="0">
                  <a:pos x="11413" y="88"/>
                </a:cxn>
                <a:cxn ang="0">
                  <a:pos x="993" y="8332"/>
                </a:cxn>
                <a:cxn ang="0">
                  <a:pos x="8602" y="9165"/>
                </a:cxn>
                <a:cxn ang="0">
                  <a:pos x="10646" y="27"/>
                </a:cxn>
                <a:cxn ang="0">
                  <a:pos x="10413" y="116"/>
                </a:cxn>
                <a:cxn ang="0">
                  <a:pos x="10252" y="365"/>
                </a:cxn>
                <a:cxn ang="0">
                  <a:pos x="10136" y="500"/>
                </a:cxn>
                <a:cxn ang="0">
                  <a:pos x="9995" y="573"/>
                </a:cxn>
                <a:cxn ang="0">
                  <a:pos x="9731" y="559"/>
                </a:cxn>
                <a:cxn ang="0">
                  <a:pos x="9690" y="1606"/>
                </a:cxn>
                <a:cxn ang="0">
                  <a:pos x="9930" y="1555"/>
                </a:cxn>
                <a:cxn ang="0">
                  <a:pos x="10152" y="1451"/>
                </a:cxn>
                <a:cxn ang="0">
                  <a:pos x="10441" y="1214"/>
                </a:cxn>
                <a:cxn ang="0">
                  <a:pos x="10675" y="1062"/>
                </a:cxn>
                <a:cxn ang="0">
                  <a:pos x="10819" y="1027"/>
                </a:cxn>
                <a:cxn ang="0">
                  <a:pos x="10955" y="1020"/>
                </a:cxn>
                <a:cxn ang="0">
                  <a:pos x="10965" y="979"/>
                </a:cxn>
                <a:cxn ang="0">
                  <a:pos x="9471" y="6250"/>
                </a:cxn>
                <a:cxn ang="0">
                  <a:pos x="9709" y="6401"/>
                </a:cxn>
                <a:cxn ang="0">
                  <a:pos x="9860" y="6638"/>
                </a:cxn>
                <a:cxn ang="0">
                  <a:pos x="9896" y="6927"/>
                </a:cxn>
                <a:cxn ang="0">
                  <a:pos x="9805" y="7197"/>
                </a:cxn>
                <a:cxn ang="0">
                  <a:pos x="9612" y="7399"/>
                </a:cxn>
                <a:cxn ang="0">
                  <a:pos x="9347" y="7503"/>
                </a:cxn>
                <a:cxn ang="0">
                  <a:pos x="9056" y="7481"/>
                </a:cxn>
                <a:cxn ang="0">
                  <a:pos x="8811" y="7341"/>
                </a:cxn>
                <a:cxn ang="0">
                  <a:pos x="8649" y="7113"/>
                </a:cxn>
                <a:cxn ang="0">
                  <a:pos x="8599" y="6827"/>
                </a:cxn>
                <a:cxn ang="0">
                  <a:pos x="8677" y="6551"/>
                </a:cxn>
                <a:cxn ang="0">
                  <a:pos x="8859" y="6339"/>
                </a:cxn>
                <a:cxn ang="0">
                  <a:pos x="9118" y="6223"/>
                </a:cxn>
                <a:cxn ang="0">
                  <a:pos x="11435" y="6223"/>
                </a:cxn>
                <a:cxn ang="0">
                  <a:pos x="11693" y="6339"/>
                </a:cxn>
                <a:cxn ang="0">
                  <a:pos x="11876" y="6551"/>
                </a:cxn>
                <a:cxn ang="0">
                  <a:pos x="11954" y="6827"/>
                </a:cxn>
                <a:cxn ang="0">
                  <a:pos x="11903" y="7113"/>
                </a:cxn>
                <a:cxn ang="0">
                  <a:pos x="11741" y="7341"/>
                </a:cxn>
                <a:cxn ang="0">
                  <a:pos x="11497" y="7481"/>
                </a:cxn>
                <a:cxn ang="0">
                  <a:pos x="11205" y="7503"/>
                </a:cxn>
                <a:cxn ang="0">
                  <a:pos x="10940" y="7399"/>
                </a:cxn>
                <a:cxn ang="0">
                  <a:pos x="10748" y="7197"/>
                </a:cxn>
                <a:cxn ang="0">
                  <a:pos x="10657" y="6927"/>
                </a:cxn>
                <a:cxn ang="0">
                  <a:pos x="10693" y="6638"/>
                </a:cxn>
                <a:cxn ang="0">
                  <a:pos x="10844" y="6401"/>
                </a:cxn>
                <a:cxn ang="0">
                  <a:pos x="11080" y="6250"/>
                </a:cxn>
                <a:cxn ang="0">
                  <a:pos x="13393" y="6211"/>
                </a:cxn>
                <a:cxn ang="0">
                  <a:pos x="13668" y="6289"/>
                </a:cxn>
                <a:cxn ang="0">
                  <a:pos x="13880" y="6472"/>
                </a:cxn>
                <a:cxn ang="0">
                  <a:pos x="13997" y="6730"/>
                </a:cxn>
                <a:cxn ang="0">
                  <a:pos x="13989" y="7023"/>
                </a:cxn>
                <a:cxn ang="0">
                  <a:pos x="13861" y="7273"/>
                </a:cxn>
                <a:cxn ang="0">
                  <a:pos x="13640" y="7446"/>
                </a:cxn>
                <a:cxn ang="0">
                  <a:pos x="13359" y="7510"/>
                </a:cxn>
                <a:cxn ang="0">
                  <a:pos x="13077" y="7446"/>
                </a:cxn>
                <a:cxn ang="0">
                  <a:pos x="12857" y="7273"/>
                </a:cxn>
                <a:cxn ang="0">
                  <a:pos x="12729" y="7023"/>
                </a:cxn>
                <a:cxn ang="0">
                  <a:pos x="12722" y="6730"/>
                </a:cxn>
                <a:cxn ang="0">
                  <a:pos x="12838" y="6472"/>
                </a:cxn>
                <a:cxn ang="0">
                  <a:pos x="13049" y="6289"/>
                </a:cxn>
                <a:cxn ang="0">
                  <a:pos x="13326" y="6211"/>
                </a:cxn>
                <a:cxn ang="0">
                  <a:pos x="7428" y="10452"/>
                </a:cxn>
                <a:cxn ang="0">
                  <a:pos x="3249" y="8913"/>
                </a:cxn>
                <a:cxn ang="0">
                  <a:pos x="7553" y="13360"/>
                </a:cxn>
              </a:cxnLst>
              <a:rect l="0" t="0" r="r" b="b"/>
              <a:pathLst>
                <a:path w="16031" h="14421">
                  <a:moveTo>
                    <a:pt x="0" y="7305"/>
                  </a:moveTo>
                  <a:lnTo>
                    <a:pt x="7947" y="7305"/>
                  </a:lnTo>
                  <a:lnTo>
                    <a:pt x="7947" y="5432"/>
                  </a:lnTo>
                  <a:lnTo>
                    <a:pt x="6917" y="5432"/>
                  </a:lnTo>
                  <a:lnTo>
                    <a:pt x="9111" y="3974"/>
                  </a:lnTo>
                  <a:lnTo>
                    <a:pt x="11190" y="2591"/>
                  </a:lnTo>
                  <a:lnTo>
                    <a:pt x="11171" y="2591"/>
                  </a:lnTo>
                  <a:lnTo>
                    <a:pt x="11171" y="88"/>
                  </a:lnTo>
                  <a:lnTo>
                    <a:pt x="11413" y="88"/>
                  </a:lnTo>
                  <a:lnTo>
                    <a:pt x="11413" y="2588"/>
                  </a:lnTo>
                  <a:lnTo>
                    <a:pt x="13497" y="3974"/>
                  </a:lnTo>
                  <a:lnTo>
                    <a:pt x="15691" y="5432"/>
                  </a:lnTo>
                  <a:lnTo>
                    <a:pt x="14660" y="5432"/>
                  </a:lnTo>
                  <a:lnTo>
                    <a:pt x="14660" y="8332"/>
                  </a:lnTo>
                  <a:lnTo>
                    <a:pt x="14660" y="9578"/>
                  </a:lnTo>
                  <a:lnTo>
                    <a:pt x="14660" y="13052"/>
                  </a:lnTo>
                  <a:lnTo>
                    <a:pt x="993" y="13052"/>
                  </a:lnTo>
                  <a:lnTo>
                    <a:pt x="993" y="8332"/>
                  </a:lnTo>
                  <a:lnTo>
                    <a:pt x="7947" y="8332"/>
                  </a:lnTo>
                  <a:lnTo>
                    <a:pt x="7947" y="7784"/>
                  </a:lnTo>
                  <a:lnTo>
                    <a:pt x="0" y="7784"/>
                  </a:lnTo>
                  <a:lnTo>
                    <a:pt x="0" y="7305"/>
                  </a:lnTo>
                  <a:close/>
                  <a:moveTo>
                    <a:pt x="8602" y="9165"/>
                  </a:moveTo>
                  <a:lnTo>
                    <a:pt x="14112" y="9165"/>
                  </a:lnTo>
                  <a:lnTo>
                    <a:pt x="14112" y="9409"/>
                  </a:lnTo>
                  <a:lnTo>
                    <a:pt x="8602" y="9409"/>
                  </a:lnTo>
                  <a:lnTo>
                    <a:pt x="8602" y="9165"/>
                  </a:lnTo>
                  <a:close/>
                  <a:moveTo>
                    <a:pt x="10991" y="1"/>
                  </a:moveTo>
                  <a:lnTo>
                    <a:pt x="10967" y="0"/>
                  </a:lnTo>
                  <a:lnTo>
                    <a:pt x="10903" y="1"/>
                  </a:lnTo>
                  <a:lnTo>
                    <a:pt x="10860" y="2"/>
                  </a:lnTo>
                  <a:lnTo>
                    <a:pt x="10811" y="5"/>
                  </a:lnTo>
                  <a:lnTo>
                    <a:pt x="10758" y="10"/>
                  </a:lnTo>
                  <a:lnTo>
                    <a:pt x="10703" y="17"/>
                  </a:lnTo>
                  <a:lnTo>
                    <a:pt x="10674" y="22"/>
                  </a:lnTo>
                  <a:lnTo>
                    <a:pt x="10646" y="27"/>
                  </a:lnTo>
                  <a:lnTo>
                    <a:pt x="10617" y="33"/>
                  </a:lnTo>
                  <a:lnTo>
                    <a:pt x="10588" y="40"/>
                  </a:lnTo>
                  <a:lnTo>
                    <a:pt x="10560" y="48"/>
                  </a:lnTo>
                  <a:lnTo>
                    <a:pt x="10533" y="56"/>
                  </a:lnTo>
                  <a:lnTo>
                    <a:pt x="10507" y="66"/>
                  </a:lnTo>
                  <a:lnTo>
                    <a:pt x="10482" y="77"/>
                  </a:lnTo>
                  <a:lnTo>
                    <a:pt x="10457" y="89"/>
                  </a:lnTo>
                  <a:lnTo>
                    <a:pt x="10435" y="102"/>
                  </a:lnTo>
                  <a:lnTo>
                    <a:pt x="10413" y="116"/>
                  </a:lnTo>
                  <a:lnTo>
                    <a:pt x="10394" y="131"/>
                  </a:lnTo>
                  <a:lnTo>
                    <a:pt x="10376" y="148"/>
                  </a:lnTo>
                  <a:lnTo>
                    <a:pt x="10360" y="166"/>
                  </a:lnTo>
                  <a:lnTo>
                    <a:pt x="10347" y="185"/>
                  </a:lnTo>
                  <a:lnTo>
                    <a:pt x="10336" y="206"/>
                  </a:lnTo>
                  <a:lnTo>
                    <a:pt x="10316" y="249"/>
                  </a:lnTo>
                  <a:lnTo>
                    <a:pt x="10296" y="289"/>
                  </a:lnTo>
                  <a:lnTo>
                    <a:pt x="10274" y="328"/>
                  </a:lnTo>
                  <a:lnTo>
                    <a:pt x="10252" y="365"/>
                  </a:lnTo>
                  <a:lnTo>
                    <a:pt x="10240" y="383"/>
                  </a:lnTo>
                  <a:lnTo>
                    <a:pt x="10228" y="400"/>
                  </a:lnTo>
                  <a:lnTo>
                    <a:pt x="10216" y="416"/>
                  </a:lnTo>
                  <a:lnTo>
                    <a:pt x="10203" y="432"/>
                  </a:lnTo>
                  <a:lnTo>
                    <a:pt x="10190" y="447"/>
                  </a:lnTo>
                  <a:lnTo>
                    <a:pt x="10177" y="462"/>
                  </a:lnTo>
                  <a:lnTo>
                    <a:pt x="10164" y="475"/>
                  </a:lnTo>
                  <a:lnTo>
                    <a:pt x="10150" y="488"/>
                  </a:lnTo>
                  <a:lnTo>
                    <a:pt x="10136" y="500"/>
                  </a:lnTo>
                  <a:lnTo>
                    <a:pt x="10122" y="512"/>
                  </a:lnTo>
                  <a:lnTo>
                    <a:pt x="10107" y="523"/>
                  </a:lnTo>
                  <a:lnTo>
                    <a:pt x="10092" y="532"/>
                  </a:lnTo>
                  <a:lnTo>
                    <a:pt x="10076" y="542"/>
                  </a:lnTo>
                  <a:lnTo>
                    <a:pt x="10060" y="550"/>
                  </a:lnTo>
                  <a:lnTo>
                    <a:pt x="10045" y="557"/>
                  </a:lnTo>
                  <a:lnTo>
                    <a:pt x="10029" y="563"/>
                  </a:lnTo>
                  <a:lnTo>
                    <a:pt x="10012" y="569"/>
                  </a:lnTo>
                  <a:lnTo>
                    <a:pt x="9995" y="573"/>
                  </a:lnTo>
                  <a:lnTo>
                    <a:pt x="9978" y="576"/>
                  </a:lnTo>
                  <a:lnTo>
                    <a:pt x="9960" y="579"/>
                  </a:lnTo>
                  <a:lnTo>
                    <a:pt x="9942" y="580"/>
                  </a:lnTo>
                  <a:lnTo>
                    <a:pt x="9924" y="580"/>
                  </a:lnTo>
                  <a:lnTo>
                    <a:pt x="9905" y="580"/>
                  </a:lnTo>
                  <a:lnTo>
                    <a:pt x="9886" y="578"/>
                  </a:lnTo>
                  <a:lnTo>
                    <a:pt x="9819" y="570"/>
                  </a:lnTo>
                  <a:lnTo>
                    <a:pt x="9768" y="563"/>
                  </a:lnTo>
                  <a:lnTo>
                    <a:pt x="9731" y="559"/>
                  </a:lnTo>
                  <a:lnTo>
                    <a:pt x="9707" y="555"/>
                  </a:lnTo>
                  <a:lnTo>
                    <a:pt x="9692" y="554"/>
                  </a:lnTo>
                  <a:lnTo>
                    <a:pt x="9685" y="553"/>
                  </a:lnTo>
                  <a:lnTo>
                    <a:pt x="9682" y="552"/>
                  </a:lnTo>
                  <a:lnTo>
                    <a:pt x="9681" y="552"/>
                  </a:lnTo>
                  <a:lnTo>
                    <a:pt x="9681" y="1604"/>
                  </a:lnTo>
                  <a:lnTo>
                    <a:pt x="9682" y="1605"/>
                  </a:lnTo>
                  <a:lnTo>
                    <a:pt x="9685" y="1606"/>
                  </a:lnTo>
                  <a:lnTo>
                    <a:pt x="9690" y="1606"/>
                  </a:lnTo>
                  <a:lnTo>
                    <a:pt x="9697" y="1606"/>
                  </a:lnTo>
                  <a:lnTo>
                    <a:pt x="9715" y="1605"/>
                  </a:lnTo>
                  <a:lnTo>
                    <a:pt x="9739" y="1602"/>
                  </a:lnTo>
                  <a:lnTo>
                    <a:pt x="9769" y="1597"/>
                  </a:lnTo>
                  <a:lnTo>
                    <a:pt x="9804" y="1590"/>
                  </a:lnTo>
                  <a:lnTo>
                    <a:pt x="9842" y="1581"/>
                  </a:lnTo>
                  <a:lnTo>
                    <a:pt x="9885" y="1569"/>
                  </a:lnTo>
                  <a:lnTo>
                    <a:pt x="9907" y="1562"/>
                  </a:lnTo>
                  <a:lnTo>
                    <a:pt x="9930" y="1555"/>
                  </a:lnTo>
                  <a:lnTo>
                    <a:pt x="9953" y="1547"/>
                  </a:lnTo>
                  <a:lnTo>
                    <a:pt x="9977" y="1537"/>
                  </a:lnTo>
                  <a:lnTo>
                    <a:pt x="10002" y="1528"/>
                  </a:lnTo>
                  <a:lnTo>
                    <a:pt x="10026" y="1517"/>
                  </a:lnTo>
                  <a:lnTo>
                    <a:pt x="10051" y="1506"/>
                  </a:lnTo>
                  <a:lnTo>
                    <a:pt x="10076" y="1493"/>
                  </a:lnTo>
                  <a:lnTo>
                    <a:pt x="10102" y="1480"/>
                  </a:lnTo>
                  <a:lnTo>
                    <a:pt x="10127" y="1466"/>
                  </a:lnTo>
                  <a:lnTo>
                    <a:pt x="10152" y="1451"/>
                  </a:lnTo>
                  <a:lnTo>
                    <a:pt x="10177" y="1435"/>
                  </a:lnTo>
                  <a:lnTo>
                    <a:pt x="10201" y="1418"/>
                  </a:lnTo>
                  <a:lnTo>
                    <a:pt x="10225" y="1400"/>
                  </a:lnTo>
                  <a:lnTo>
                    <a:pt x="10249" y="1381"/>
                  </a:lnTo>
                  <a:lnTo>
                    <a:pt x="10272" y="1361"/>
                  </a:lnTo>
                  <a:lnTo>
                    <a:pt x="10317" y="1321"/>
                  </a:lnTo>
                  <a:lnTo>
                    <a:pt x="10360" y="1283"/>
                  </a:lnTo>
                  <a:lnTo>
                    <a:pt x="10401" y="1247"/>
                  </a:lnTo>
                  <a:lnTo>
                    <a:pt x="10441" y="1214"/>
                  </a:lnTo>
                  <a:lnTo>
                    <a:pt x="10480" y="1183"/>
                  </a:lnTo>
                  <a:lnTo>
                    <a:pt x="10517" y="1155"/>
                  </a:lnTo>
                  <a:lnTo>
                    <a:pt x="10554" y="1130"/>
                  </a:lnTo>
                  <a:lnTo>
                    <a:pt x="10589" y="1107"/>
                  </a:lnTo>
                  <a:lnTo>
                    <a:pt x="10607" y="1097"/>
                  </a:lnTo>
                  <a:lnTo>
                    <a:pt x="10624" y="1087"/>
                  </a:lnTo>
                  <a:lnTo>
                    <a:pt x="10641" y="1078"/>
                  </a:lnTo>
                  <a:lnTo>
                    <a:pt x="10658" y="1069"/>
                  </a:lnTo>
                  <a:lnTo>
                    <a:pt x="10675" y="1062"/>
                  </a:lnTo>
                  <a:lnTo>
                    <a:pt x="10691" y="1055"/>
                  </a:lnTo>
                  <a:lnTo>
                    <a:pt x="10707" y="1049"/>
                  </a:lnTo>
                  <a:lnTo>
                    <a:pt x="10724" y="1043"/>
                  </a:lnTo>
                  <a:lnTo>
                    <a:pt x="10740" y="1039"/>
                  </a:lnTo>
                  <a:lnTo>
                    <a:pt x="10756" y="1035"/>
                  </a:lnTo>
                  <a:lnTo>
                    <a:pt x="10771" y="1032"/>
                  </a:lnTo>
                  <a:lnTo>
                    <a:pt x="10787" y="1029"/>
                  </a:lnTo>
                  <a:lnTo>
                    <a:pt x="10803" y="1028"/>
                  </a:lnTo>
                  <a:lnTo>
                    <a:pt x="10819" y="1027"/>
                  </a:lnTo>
                  <a:lnTo>
                    <a:pt x="10834" y="1027"/>
                  </a:lnTo>
                  <a:lnTo>
                    <a:pt x="10850" y="1027"/>
                  </a:lnTo>
                  <a:lnTo>
                    <a:pt x="10879" y="1029"/>
                  </a:lnTo>
                  <a:lnTo>
                    <a:pt x="10903" y="1029"/>
                  </a:lnTo>
                  <a:lnTo>
                    <a:pt x="10922" y="1028"/>
                  </a:lnTo>
                  <a:lnTo>
                    <a:pt x="10938" y="1026"/>
                  </a:lnTo>
                  <a:lnTo>
                    <a:pt x="10945" y="1024"/>
                  </a:lnTo>
                  <a:lnTo>
                    <a:pt x="10951" y="1022"/>
                  </a:lnTo>
                  <a:lnTo>
                    <a:pt x="10955" y="1020"/>
                  </a:lnTo>
                  <a:lnTo>
                    <a:pt x="10960" y="1018"/>
                  </a:lnTo>
                  <a:lnTo>
                    <a:pt x="10966" y="1013"/>
                  </a:lnTo>
                  <a:lnTo>
                    <a:pt x="10970" y="1008"/>
                  </a:lnTo>
                  <a:lnTo>
                    <a:pt x="10972" y="1003"/>
                  </a:lnTo>
                  <a:lnTo>
                    <a:pt x="10973" y="998"/>
                  </a:lnTo>
                  <a:lnTo>
                    <a:pt x="10972" y="993"/>
                  </a:lnTo>
                  <a:lnTo>
                    <a:pt x="10971" y="989"/>
                  </a:lnTo>
                  <a:lnTo>
                    <a:pt x="10967" y="982"/>
                  </a:lnTo>
                  <a:lnTo>
                    <a:pt x="10965" y="979"/>
                  </a:lnTo>
                  <a:lnTo>
                    <a:pt x="10991" y="1"/>
                  </a:lnTo>
                  <a:close/>
                  <a:moveTo>
                    <a:pt x="9249" y="6210"/>
                  </a:moveTo>
                  <a:lnTo>
                    <a:pt x="9282" y="6211"/>
                  </a:lnTo>
                  <a:lnTo>
                    <a:pt x="9315" y="6213"/>
                  </a:lnTo>
                  <a:lnTo>
                    <a:pt x="9347" y="6218"/>
                  </a:lnTo>
                  <a:lnTo>
                    <a:pt x="9379" y="6223"/>
                  </a:lnTo>
                  <a:lnTo>
                    <a:pt x="9410" y="6231"/>
                  </a:lnTo>
                  <a:lnTo>
                    <a:pt x="9441" y="6239"/>
                  </a:lnTo>
                  <a:lnTo>
                    <a:pt x="9471" y="6250"/>
                  </a:lnTo>
                  <a:lnTo>
                    <a:pt x="9501" y="6261"/>
                  </a:lnTo>
                  <a:lnTo>
                    <a:pt x="9530" y="6274"/>
                  </a:lnTo>
                  <a:lnTo>
                    <a:pt x="9558" y="6289"/>
                  </a:lnTo>
                  <a:lnTo>
                    <a:pt x="9586" y="6305"/>
                  </a:lnTo>
                  <a:lnTo>
                    <a:pt x="9612" y="6321"/>
                  </a:lnTo>
                  <a:lnTo>
                    <a:pt x="9638" y="6339"/>
                  </a:lnTo>
                  <a:lnTo>
                    <a:pt x="9662" y="6359"/>
                  </a:lnTo>
                  <a:lnTo>
                    <a:pt x="9686" y="6379"/>
                  </a:lnTo>
                  <a:lnTo>
                    <a:pt x="9709" y="6401"/>
                  </a:lnTo>
                  <a:lnTo>
                    <a:pt x="9730" y="6423"/>
                  </a:lnTo>
                  <a:lnTo>
                    <a:pt x="9750" y="6447"/>
                  </a:lnTo>
                  <a:lnTo>
                    <a:pt x="9770" y="6472"/>
                  </a:lnTo>
                  <a:lnTo>
                    <a:pt x="9788" y="6498"/>
                  </a:lnTo>
                  <a:lnTo>
                    <a:pt x="9805" y="6524"/>
                  </a:lnTo>
                  <a:lnTo>
                    <a:pt x="9820" y="6551"/>
                  </a:lnTo>
                  <a:lnTo>
                    <a:pt x="9835" y="6579"/>
                  </a:lnTo>
                  <a:lnTo>
                    <a:pt x="9848" y="6608"/>
                  </a:lnTo>
                  <a:lnTo>
                    <a:pt x="9860" y="6638"/>
                  </a:lnTo>
                  <a:lnTo>
                    <a:pt x="9870" y="6668"/>
                  </a:lnTo>
                  <a:lnTo>
                    <a:pt x="9879" y="6699"/>
                  </a:lnTo>
                  <a:lnTo>
                    <a:pt x="9886" y="6730"/>
                  </a:lnTo>
                  <a:lnTo>
                    <a:pt x="9892" y="6762"/>
                  </a:lnTo>
                  <a:lnTo>
                    <a:pt x="9896" y="6794"/>
                  </a:lnTo>
                  <a:lnTo>
                    <a:pt x="9898" y="6827"/>
                  </a:lnTo>
                  <a:lnTo>
                    <a:pt x="9899" y="6860"/>
                  </a:lnTo>
                  <a:lnTo>
                    <a:pt x="9898" y="6894"/>
                  </a:lnTo>
                  <a:lnTo>
                    <a:pt x="9896" y="6927"/>
                  </a:lnTo>
                  <a:lnTo>
                    <a:pt x="9892" y="6959"/>
                  </a:lnTo>
                  <a:lnTo>
                    <a:pt x="9886" y="6991"/>
                  </a:lnTo>
                  <a:lnTo>
                    <a:pt x="9879" y="7023"/>
                  </a:lnTo>
                  <a:lnTo>
                    <a:pt x="9870" y="7053"/>
                  </a:lnTo>
                  <a:lnTo>
                    <a:pt x="9860" y="7084"/>
                  </a:lnTo>
                  <a:lnTo>
                    <a:pt x="9848" y="7113"/>
                  </a:lnTo>
                  <a:lnTo>
                    <a:pt x="9835" y="7142"/>
                  </a:lnTo>
                  <a:lnTo>
                    <a:pt x="9820" y="7170"/>
                  </a:lnTo>
                  <a:lnTo>
                    <a:pt x="9805" y="7197"/>
                  </a:lnTo>
                  <a:lnTo>
                    <a:pt x="9788" y="7223"/>
                  </a:lnTo>
                  <a:lnTo>
                    <a:pt x="9770" y="7249"/>
                  </a:lnTo>
                  <a:lnTo>
                    <a:pt x="9750" y="7273"/>
                  </a:lnTo>
                  <a:lnTo>
                    <a:pt x="9730" y="7297"/>
                  </a:lnTo>
                  <a:lnTo>
                    <a:pt x="9709" y="7319"/>
                  </a:lnTo>
                  <a:lnTo>
                    <a:pt x="9686" y="7341"/>
                  </a:lnTo>
                  <a:lnTo>
                    <a:pt x="9662" y="7362"/>
                  </a:lnTo>
                  <a:lnTo>
                    <a:pt x="9638" y="7381"/>
                  </a:lnTo>
                  <a:lnTo>
                    <a:pt x="9612" y="7399"/>
                  </a:lnTo>
                  <a:lnTo>
                    <a:pt x="9586" y="7416"/>
                  </a:lnTo>
                  <a:lnTo>
                    <a:pt x="9558" y="7432"/>
                  </a:lnTo>
                  <a:lnTo>
                    <a:pt x="9530" y="7446"/>
                  </a:lnTo>
                  <a:lnTo>
                    <a:pt x="9501" y="7459"/>
                  </a:lnTo>
                  <a:lnTo>
                    <a:pt x="9471" y="7471"/>
                  </a:lnTo>
                  <a:lnTo>
                    <a:pt x="9441" y="7481"/>
                  </a:lnTo>
                  <a:lnTo>
                    <a:pt x="9410" y="7490"/>
                  </a:lnTo>
                  <a:lnTo>
                    <a:pt x="9379" y="7497"/>
                  </a:lnTo>
                  <a:lnTo>
                    <a:pt x="9347" y="7503"/>
                  </a:lnTo>
                  <a:lnTo>
                    <a:pt x="9315" y="7507"/>
                  </a:lnTo>
                  <a:lnTo>
                    <a:pt x="9282" y="7509"/>
                  </a:lnTo>
                  <a:lnTo>
                    <a:pt x="9249" y="7510"/>
                  </a:lnTo>
                  <a:lnTo>
                    <a:pt x="9215" y="7509"/>
                  </a:lnTo>
                  <a:lnTo>
                    <a:pt x="9182" y="7507"/>
                  </a:lnTo>
                  <a:lnTo>
                    <a:pt x="9150" y="7503"/>
                  </a:lnTo>
                  <a:lnTo>
                    <a:pt x="9118" y="7497"/>
                  </a:lnTo>
                  <a:lnTo>
                    <a:pt x="9087" y="7490"/>
                  </a:lnTo>
                  <a:lnTo>
                    <a:pt x="9056" y="7481"/>
                  </a:lnTo>
                  <a:lnTo>
                    <a:pt x="9025" y="7471"/>
                  </a:lnTo>
                  <a:lnTo>
                    <a:pt x="8995" y="7459"/>
                  </a:lnTo>
                  <a:lnTo>
                    <a:pt x="8966" y="7446"/>
                  </a:lnTo>
                  <a:lnTo>
                    <a:pt x="8938" y="7432"/>
                  </a:lnTo>
                  <a:lnTo>
                    <a:pt x="8911" y="7416"/>
                  </a:lnTo>
                  <a:lnTo>
                    <a:pt x="8885" y="7399"/>
                  </a:lnTo>
                  <a:lnTo>
                    <a:pt x="8859" y="7381"/>
                  </a:lnTo>
                  <a:lnTo>
                    <a:pt x="8835" y="7362"/>
                  </a:lnTo>
                  <a:lnTo>
                    <a:pt x="8811" y="7341"/>
                  </a:lnTo>
                  <a:lnTo>
                    <a:pt x="8789" y="7319"/>
                  </a:lnTo>
                  <a:lnTo>
                    <a:pt x="8767" y="7297"/>
                  </a:lnTo>
                  <a:lnTo>
                    <a:pt x="8747" y="7273"/>
                  </a:lnTo>
                  <a:lnTo>
                    <a:pt x="8727" y="7249"/>
                  </a:lnTo>
                  <a:lnTo>
                    <a:pt x="8709" y="7223"/>
                  </a:lnTo>
                  <a:lnTo>
                    <a:pt x="8692" y="7197"/>
                  </a:lnTo>
                  <a:lnTo>
                    <a:pt x="8677" y="7170"/>
                  </a:lnTo>
                  <a:lnTo>
                    <a:pt x="8662" y="7142"/>
                  </a:lnTo>
                  <a:lnTo>
                    <a:pt x="8649" y="7113"/>
                  </a:lnTo>
                  <a:lnTo>
                    <a:pt x="8638" y="7084"/>
                  </a:lnTo>
                  <a:lnTo>
                    <a:pt x="8627" y="7053"/>
                  </a:lnTo>
                  <a:lnTo>
                    <a:pt x="8619" y="7023"/>
                  </a:lnTo>
                  <a:lnTo>
                    <a:pt x="8611" y="6991"/>
                  </a:lnTo>
                  <a:lnTo>
                    <a:pt x="8605" y="6959"/>
                  </a:lnTo>
                  <a:lnTo>
                    <a:pt x="8601" y="6927"/>
                  </a:lnTo>
                  <a:lnTo>
                    <a:pt x="8599" y="6894"/>
                  </a:lnTo>
                  <a:lnTo>
                    <a:pt x="8598" y="6860"/>
                  </a:lnTo>
                  <a:lnTo>
                    <a:pt x="8599" y="6827"/>
                  </a:lnTo>
                  <a:lnTo>
                    <a:pt x="8601" y="6794"/>
                  </a:lnTo>
                  <a:lnTo>
                    <a:pt x="8605" y="6762"/>
                  </a:lnTo>
                  <a:lnTo>
                    <a:pt x="8611" y="6730"/>
                  </a:lnTo>
                  <a:lnTo>
                    <a:pt x="8619" y="6699"/>
                  </a:lnTo>
                  <a:lnTo>
                    <a:pt x="8627" y="6668"/>
                  </a:lnTo>
                  <a:lnTo>
                    <a:pt x="8638" y="6638"/>
                  </a:lnTo>
                  <a:lnTo>
                    <a:pt x="8649" y="6608"/>
                  </a:lnTo>
                  <a:lnTo>
                    <a:pt x="8662" y="6579"/>
                  </a:lnTo>
                  <a:lnTo>
                    <a:pt x="8677" y="6551"/>
                  </a:lnTo>
                  <a:lnTo>
                    <a:pt x="8692" y="6524"/>
                  </a:lnTo>
                  <a:lnTo>
                    <a:pt x="8709" y="6498"/>
                  </a:lnTo>
                  <a:lnTo>
                    <a:pt x="8727" y="6472"/>
                  </a:lnTo>
                  <a:lnTo>
                    <a:pt x="8747" y="6447"/>
                  </a:lnTo>
                  <a:lnTo>
                    <a:pt x="8767" y="6423"/>
                  </a:lnTo>
                  <a:lnTo>
                    <a:pt x="8789" y="6401"/>
                  </a:lnTo>
                  <a:lnTo>
                    <a:pt x="8811" y="6379"/>
                  </a:lnTo>
                  <a:lnTo>
                    <a:pt x="8835" y="6359"/>
                  </a:lnTo>
                  <a:lnTo>
                    <a:pt x="8859" y="6339"/>
                  </a:lnTo>
                  <a:lnTo>
                    <a:pt x="8885" y="6321"/>
                  </a:lnTo>
                  <a:lnTo>
                    <a:pt x="8911" y="6305"/>
                  </a:lnTo>
                  <a:lnTo>
                    <a:pt x="8938" y="6289"/>
                  </a:lnTo>
                  <a:lnTo>
                    <a:pt x="8966" y="6274"/>
                  </a:lnTo>
                  <a:lnTo>
                    <a:pt x="8995" y="6261"/>
                  </a:lnTo>
                  <a:lnTo>
                    <a:pt x="9025" y="6250"/>
                  </a:lnTo>
                  <a:lnTo>
                    <a:pt x="9056" y="6239"/>
                  </a:lnTo>
                  <a:lnTo>
                    <a:pt x="9087" y="6231"/>
                  </a:lnTo>
                  <a:lnTo>
                    <a:pt x="9118" y="6223"/>
                  </a:lnTo>
                  <a:lnTo>
                    <a:pt x="9150" y="6218"/>
                  </a:lnTo>
                  <a:lnTo>
                    <a:pt x="9182" y="6213"/>
                  </a:lnTo>
                  <a:lnTo>
                    <a:pt x="9215" y="6211"/>
                  </a:lnTo>
                  <a:lnTo>
                    <a:pt x="9249" y="6210"/>
                  </a:lnTo>
                  <a:close/>
                  <a:moveTo>
                    <a:pt x="11304" y="6210"/>
                  </a:moveTo>
                  <a:lnTo>
                    <a:pt x="11337" y="6211"/>
                  </a:lnTo>
                  <a:lnTo>
                    <a:pt x="11370" y="6213"/>
                  </a:lnTo>
                  <a:lnTo>
                    <a:pt x="11403" y="6218"/>
                  </a:lnTo>
                  <a:lnTo>
                    <a:pt x="11435" y="6223"/>
                  </a:lnTo>
                  <a:lnTo>
                    <a:pt x="11466" y="6231"/>
                  </a:lnTo>
                  <a:lnTo>
                    <a:pt x="11497" y="6239"/>
                  </a:lnTo>
                  <a:lnTo>
                    <a:pt x="11527" y="6250"/>
                  </a:lnTo>
                  <a:lnTo>
                    <a:pt x="11556" y="6261"/>
                  </a:lnTo>
                  <a:lnTo>
                    <a:pt x="11585" y="6274"/>
                  </a:lnTo>
                  <a:lnTo>
                    <a:pt x="11613" y="6289"/>
                  </a:lnTo>
                  <a:lnTo>
                    <a:pt x="11641" y="6305"/>
                  </a:lnTo>
                  <a:lnTo>
                    <a:pt x="11668" y="6321"/>
                  </a:lnTo>
                  <a:lnTo>
                    <a:pt x="11693" y="6339"/>
                  </a:lnTo>
                  <a:lnTo>
                    <a:pt x="11718" y="6359"/>
                  </a:lnTo>
                  <a:lnTo>
                    <a:pt x="11741" y="6379"/>
                  </a:lnTo>
                  <a:lnTo>
                    <a:pt x="11764" y="6401"/>
                  </a:lnTo>
                  <a:lnTo>
                    <a:pt x="11785" y="6423"/>
                  </a:lnTo>
                  <a:lnTo>
                    <a:pt x="11806" y="6447"/>
                  </a:lnTo>
                  <a:lnTo>
                    <a:pt x="11825" y="6472"/>
                  </a:lnTo>
                  <a:lnTo>
                    <a:pt x="11843" y="6498"/>
                  </a:lnTo>
                  <a:lnTo>
                    <a:pt x="11860" y="6524"/>
                  </a:lnTo>
                  <a:lnTo>
                    <a:pt x="11876" y="6551"/>
                  </a:lnTo>
                  <a:lnTo>
                    <a:pt x="11890" y="6579"/>
                  </a:lnTo>
                  <a:lnTo>
                    <a:pt x="11903" y="6608"/>
                  </a:lnTo>
                  <a:lnTo>
                    <a:pt x="11915" y="6638"/>
                  </a:lnTo>
                  <a:lnTo>
                    <a:pt x="11925" y="6668"/>
                  </a:lnTo>
                  <a:lnTo>
                    <a:pt x="11934" y="6699"/>
                  </a:lnTo>
                  <a:lnTo>
                    <a:pt x="11941" y="6730"/>
                  </a:lnTo>
                  <a:lnTo>
                    <a:pt x="11947" y="6762"/>
                  </a:lnTo>
                  <a:lnTo>
                    <a:pt x="11951" y="6794"/>
                  </a:lnTo>
                  <a:lnTo>
                    <a:pt x="11954" y="6827"/>
                  </a:lnTo>
                  <a:lnTo>
                    <a:pt x="11955" y="6860"/>
                  </a:lnTo>
                  <a:lnTo>
                    <a:pt x="11954" y="6894"/>
                  </a:lnTo>
                  <a:lnTo>
                    <a:pt x="11951" y="6927"/>
                  </a:lnTo>
                  <a:lnTo>
                    <a:pt x="11947" y="6959"/>
                  </a:lnTo>
                  <a:lnTo>
                    <a:pt x="11941" y="6991"/>
                  </a:lnTo>
                  <a:lnTo>
                    <a:pt x="11934" y="7023"/>
                  </a:lnTo>
                  <a:lnTo>
                    <a:pt x="11925" y="7053"/>
                  </a:lnTo>
                  <a:lnTo>
                    <a:pt x="11915" y="7084"/>
                  </a:lnTo>
                  <a:lnTo>
                    <a:pt x="11903" y="7113"/>
                  </a:lnTo>
                  <a:lnTo>
                    <a:pt x="11890" y="7142"/>
                  </a:lnTo>
                  <a:lnTo>
                    <a:pt x="11876" y="7170"/>
                  </a:lnTo>
                  <a:lnTo>
                    <a:pt x="11860" y="7197"/>
                  </a:lnTo>
                  <a:lnTo>
                    <a:pt x="11843" y="7223"/>
                  </a:lnTo>
                  <a:lnTo>
                    <a:pt x="11825" y="7249"/>
                  </a:lnTo>
                  <a:lnTo>
                    <a:pt x="11806" y="7273"/>
                  </a:lnTo>
                  <a:lnTo>
                    <a:pt x="11785" y="7297"/>
                  </a:lnTo>
                  <a:lnTo>
                    <a:pt x="11764" y="7319"/>
                  </a:lnTo>
                  <a:lnTo>
                    <a:pt x="11741" y="7341"/>
                  </a:lnTo>
                  <a:lnTo>
                    <a:pt x="11718" y="7362"/>
                  </a:lnTo>
                  <a:lnTo>
                    <a:pt x="11693" y="7381"/>
                  </a:lnTo>
                  <a:lnTo>
                    <a:pt x="11668" y="7399"/>
                  </a:lnTo>
                  <a:lnTo>
                    <a:pt x="11641" y="7416"/>
                  </a:lnTo>
                  <a:lnTo>
                    <a:pt x="11613" y="7432"/>
                  </a:lnTo>
                  <a:lnTo>
                    <a:pt x="11585" y="7446"/>
                  </a:lnTo>
                  <a:lnTo>
                    <a:pt x="11556" y="7459"/>
                  </a:lnTo>
                  <a:lnTo>
                    <a:pt x="11527" y="7471"/>
                  </a:lnTo>
                  <a:lnTo>
                    <a:pt x="11497" y="7481"/>
                  </a:lnTo>
                  <a:lnTo>
                    <a:pt x="11466" y="7490"/>
                  </a:lnTo>
                  <a:lnTo>
                    <a:pt x="11435" y="7497"/>
                  </a:lnTo>
                  <a:lnTo>
                    <a:pt x="11403" y="7503"/>
                  </a:lnTo>
                  <a:lnTo>
                    <a:pt x="11370" y="7507"/>
                  </a:lnTo>
                  <a:lnTo>
                    <a:pt x="11337" y="7509"/>
                  </a:lnTo>
                  <a:lnTo>
                    <a:pt x="11304" y="7510"/>
                  </a:lnTo>
                  <a:lnTo>
                    <a:pt x="11271" y="7509"/>
                  </a:lnTo>
                  <a:lnTo>
                    <a:pt x="11238" y="7507"/>
                  </a:lnTo>
                  <a:lnTo>
                    <a:pt x="11205" y="7503"/>
                  </a:lnTo>
                  <a:lnTo>
                    <a:pt x="11173" y="7497"/>
                  </a:lnTo>
                  <a:lnTo>
                    <a:pt x="11142" y="7490"/>
                  </a:lnTo>
                  <a:lnTo>
                    <a:pt x="11110" y="7481"/>
                  </a:lnTo>
                  <a:lnTo>
                    <a:pt x="11080" y="7471"/>
                  </a:lnTo>
                  <a:lnTo>
                    <a:pt x="11051" y="7459"/>
                  </a:lnTo>
                  <a:lnTo>
                    <a:pt x="11022" y="7446"/>
                  </a:lnTo>
                  <a:lnTo>
                    <a:pt x="10994" y="7432"/>
                  </a:lnTo>
                  <a:lnTo>
                    <a:pt x="10966" y="7416"/>
                  </a:lnTo>
                  <a:lnTo>
                    <a:pt x="10940" y="7399"/>
                  </a:lnTo>
                  <a:lnTo>
                    <a:pt x="10915" y="7381"/>
                  </a:lnTo>
                  <a:lnTo>
                    <a:pt x="10890" y="7362"/>
                  </a:lnTo>
                  <a:lnTo>
                    <a:pt x="10866" y="7341"/>
                  </a:lnTo>
                  <a:lnTo>
                    <a:pt x="10844" y="7319"/>
                  </a:lnTo>
                  <a:lnTo>
                    <a:pt x="10822" y="7297"/>
                  </a:lnTo>
                  <a:lnTo>
                    <a:pt x="10802" y="7273"/>
                  </a:lnTo>
                  <a:lnTo>
                    <a:pt x="10783" y="7249"/>
                  </a:lnTo>
                  <a:lnTo>
                    <a:pt x="10765" y="7223"/>
                  </a:lnTo>
                  <a:lnTo>
                    <a:pt x="10748" y="7197"/>
                  </a:lnTo>
                  <a:lnTo>
                    <a:pt x="10732" y="7170"/>
                  </a:lnTo>
                  <a:lnTo>
                    <a:pt x="10717" y="7142"/>
                  </a:lnTo>
                  <a:lnTo>
                    <a:pt x="10705" y="7113"/>
                  </a:lnTo>
                  <a:lnTo>
                    <a:pt x="10693" y="7084"/>
                  </a:lnTo>
                  <a:lnTo>
                    <a:pt x="10683" y="7053"/>
                  </a:lnTo>
                  <a:lnTo>
                    <a:pt x="10674" y="7023"/>
                  </a:lnTo>
                  <a:lnTo>
                    <a:pt x="10667" y="6991"/>
                  </a:lnTo>
                  <a:lnTo>
                    <a:pt x="10661" y="6959"/>
                  </a:lnTo>
                  <a:lnTo>
                    <a:pt x="10657" y="6927"/>
                  </a:lnTo>
                  <a:lnTo>
                    <a:pt x="10654" y="6894"/>
                  </a:lnTo>
                  <a:lnTo>
                    <a:pt x="10653" y="6860"/>
                  </a:lnTo>
                  <a:lnTo>
                    <a:pt x="10654" y="6827"/>
                  </a:lnTo>
                  <a:lnTo>
                    <a:pt x="10657" y="6794"/>
                  </a:lnTo>
                  <a:lnTo>
                    <a:pt x="10661" y="6762"/>
                  </a:lnTo>
                  <a:lnTo>
                    <a:pt x="10667" y="6730"/>
                  </a:lnTo>
                  <a:lnTo>
                    <a:pt x="10674" y="6699"/>
                  </a:lnTo>
                  <a:lnTo>
                    <a:pt x="10683" y="6668"/>
                  </a:lnTo>
                  <a:lnTo>
                    <a:pt x="10693" y="6638"/>
                  </a:lnTo>
                  <a:lnTo>
                    <a:pt x="10705" y="6608"/>
                  </a:lnTo>
                  <a:lnTo>
                    <a:pt x="10717" y="6579"/>
                  </a:lnTo>
                  <a:lnTo>
                    <a:pt x="10732" y="6551"/>
                  </a:lnTo>
                  <a:lnTo>
                    <a:pt x="10748" y="6524"/>
                  </a:lnTo>
                  <a:lnTo>
                    <a:pt x="10765" y="6498"/>
                  </a:lnTo>
                  <a:lnTo>
                    <a:pt x="10783" y="6472"/>
                  </a:lnTo>
                  <a:lnTo>
                    <a:pt x="10802" y="6447"/>
                  </a:lnTo>
                  <a:lnTo>
                    <a:pt x="10822" y="6423"/>
                  </a:lnTo>
                  <a:lnTo>
                    <a:pt x="10844" y="6401"/>
                  </a:lnTo>
                  <a:lnTo>
                    <a:pt x="10866" y="6379"/>
                  </a:lnTo>
                  <a:lnTo>
                    <a:pt x="10890" y="6359"/>
                  </a:lnTo>
                  <a:lnTo>
                    <a:pt x="10915" y="6339"/>
                  </a:lnTo>
                  <a:lnTo>
                    <a:pt x="10940" y="6321"/>
                  </a:lnTo>
                  <a:lnTo>
                    <a:pt x="10966" y="6305"/>
                  </a:lnTo>
                  <a:lnTo>
                    <a:pt x="10994" y="6289"/>
                  </a:lnTo>
                  <a:lnTo>
                    <a:pt x="11022" y="6274"/>
                  </a:lnTo>
                  <a:lnTo>
                    <a:pt x="11051" y="6261"/>
                  </a:lnTo>
                  <a:lnTo>
                    <a:pt x="11080" y="6250"/>
                  </a:lnTo>
                  <a:lnTo>
                    <a:pt x="11110" y="6239"/>
                  </a:lnTo>
                  <a:lnTo>
                    <a:pt x="11142" y="6231"/>
                  </a:lnTo>
                  <a:lnTo>
                    <a:pt x="11173" y="6223"/>
                  </a:lnTo>
                  <a:lnTo>
                    <a:pt x="11205" y="6218"/>
                  </a:lnTo>
                  <a:lnTo>
                    <a:pt x="11238" y="6213"/>
                  </a:lnTo>
                  <a:lnTo>
                    <a:pt x="11271" y="6211"/>
                  </a:lnTo>
                  <a:lnTo>
                    <a:pt x="11304" y="6210"/>
                  </a:lnTo>
                  <a:close/>
                  <a:moveTo>
                    <a:pt x="13359" y="6210"/>
                  </a:moveTo>
                  <a:lnTo>
                    <a:pt x="13393" y="6211"/>
                  </a:lnTo>
                  <a:lnTo>
                    <a:pt x="13425" y="6213"/>
                  </a:lnTo>
                  <a:lnTo>
                    <a:pt x="13458" y="6218"/>
                  </a:lnTo>
                  <a:lnTo>
                    <a:pt x="13490" y="6223"/>
                  </a:lnTo>
                  <a:lnTo>
                    <a:pt x="13521" y="6231"/>
                  </a:lnTo>
                  <a:lnTo>
                    <a:pt x="13552" y="6239"/>
                  </a:lnTo>
                  <a:lnTo>
                    <a:pt x="13582" y="6250"/>
                  </a:lnTo>
                  <a:lnTo>
                    <a:pt x="13612" y="6261"/>
                  </a:lnTo>
                  <a:lnTo>
                    <a:pt x="13640" y="6274"/>
                  </a:lnTo>
                  <a:lnTo>
                    <a:pt x="13668" y="6289"/>
                  </a:lnTo>
                  <a:lnTo>
                    <a:pt x="13695" y="6305"/>
                  </a:lnTo>
                  <a:lnTo>
                    <a:pt x="13723" y="6321"/>
                  </a:lnTo>
                  <a:lnTo>
                    <a:pt x="13748" y="6339"/>
                  </a:lnTo>
                  <a:lnTo>
                    <a:pt x="13773" y="6359"/>
                  </a:lnTo>
                  <a:lnTo>
                    <a:pt x="13796" y="6379"/>
                  </a:lnTo>
                  <a:lnTo>
                    <a:pt x="13819" y="6401"/>
                  </a:lnTo>
                  <a:lnTo>
                    <a:pt x="13841" y="6423"/>
                  </a:lnTo>
                  <a:lnTo>
                    <a:pt x="13861" y="6447"/>
                  </a:lnTo>
                  <a:lnTo>
                    <a:pt x="13880" y="6472"/>
                  </a:lnTo>
                  <a:lnTo>
                    <a:pt x="13898" y="6498"/>
                  </a:lnTo>
                  <a:lnTo>
                    <a:pt x="13915" y="6524"/>
                  </a:lnTo>
                  <a:lnTo>
                    <a:pt x="13931" y="6551"/>
                  </a:lnTo>
                  <a:lnTo>
                    <a:pt x="13945" y="6579"/>
                  </a:lnTo>
                  <a:lnTo>
                    <a:pt x="13959" y="6608"/>
                  </a:lnTo>
                  <a:lnTo>
                    <a:pt x="13970" y="6638"/>
                  </a:lnTo>
                  <a:lnTo>
                    <a:pt x="13980" y="6668"/>
                  </a:lnTo>
                  <a:lnTo>
                    <a:pt x="13989" y="6699"/>
                  </a:lnTo>
                  <a:lnTo>
                    <a:pt x="13997" y="6730"/>
                  </a:lnTo>
                  <a:lnTo>
                    <a:pt x="14002" y="6762"/>
                  </a:lnTo>
                  <a:lnTo>
                    <a:pt x="14007" y="6794"/>
                  </a:lnTo>
                  <a:lnTo>
                    <a:pt x="14009" y="6827"/>
                  </a:lnTo>
                  <a:lnTo>
                    <a:pt x="14010" y="6860"/>
                  </a:lnTo>
                  <a:lnTo>
                    <a:pt x="14009" y="6894"/>
                  </a:lnTo>
                  <a:lnTo>
                    <a:pt x="14007" y="6927"/>
                  </a:lnTo>
                  <a:lnTo>
                    <a:pt x="14002" y="6959"/>
                  </a:lnTo>
                  <a:lnTo>
                    <a:pt x="13997" y="6991"/>
                  </a:lnTo>
                  <a:lnTo>
                    <a:pt x="13989" y="7023"/>
                  </a:lnTo>
                  <a:lnTo>
                    <a:pt x="13980" y="7053"/>
                  </a:lnTo>
                  <a:lnTo>
                    <a:pt x="13970" y="7084"/>
                  </a:lnTo>
                  <a:lnTo>
                    <a:pt x="13959" y="7113"/>
                  </a:lnTo>
                  <a:lnTo>
                    <a:pt x="13945" y="7142"/>
                  </a:lnTo>
                  <a:lnTo>
                    <a:pt x="13931" y="7170"/>
                  </a:lnTo>
                  <a:lnTo>
                    <a:pt x="13915" y="7197"/>
                  </a:lnTo>
                  <a:lnTo>
                    <a:pt x="13898" y="7223"/>
                  </a:lnTo>
                  <a:lnTo>
                    <a:pt x="13880" y="7249"/>
                  </a:lnTo>
                  <a:lnTo>
                    <a:pt x="13861" y="7273"/>
                  </a:lnTo>
                  <a:lnTo>
                    <a:pt x="13841" y="7297"/>
                  </a:lnTo>
                  <a:lnTo>
                    <a:pt x="13819" y="7319"/>
                  </a:lnTo>
                  <a:lnTo>
                    <a:pt x="13796" y="7341"/>
                  </a:lnTo>
                  <a:lnTo>
                    <a:pt x="13773" y="7362"/>
                  </a:lnTo>
                  <a:lnTo>
                    <a:pt x="13748" y="7381"/>
                  </a:lnTo>
                  <a:lnTo>
                    <a:pt x="13723" y="7399"/>
                  </a:lnTo>
                  <a:lnTo>
                    <a:pt x="13695" y="7416"/>
                  </a:lnTo>
                  <a:lnTo>
                    <a:pt x="13668" y="7432"/>
                  </a:lnTo>
                  <a:lnTo>
                    <a:pt x="13640" y="7446"/>
                  </a:lnTo>
                  <a:lnTo>
                    <a:pt x="13612" y="7459"/>
                  </a:lnTo>
                  <a:lnTo>
                    <a:pt x="13582" y="7471"/>
                  </a:lnTo>
                  <a:lnTo>
                    <a:pt x="13552" y="7481"/>
                  </a:lnTo>
                  <a:lnTo>
                    <a:pt x="13521" y="7490"/>
                  </a:lnTo>
                  <a:lnTo>
                    <a:pt x="13490" y="7497"/>
                  </a:lnTo>
                  <a:lnTo>
                    <a:pt x="13458" y="7503"/>
                  </a:lnTo>
                  <a:lnTo>
                    <a:pt x="13425" y="7507"/>
                  </a:lnTo>
                  <a:lnTo>
                    <a:pt x="13393" y="7509"/>
                  </a:lnTo>
                  <a:lnTo>
                    <a:pt x="13359" y="7510"/>
                  </a:lnTo>
                  <a:lnTo>
                    <a:pt x="13326" y="7509"/>
                  </a:lnTo>
                  <a:lnTo>
                    <a:pt x="13293" y="7507"/>
                  </a:lnTo>
                  <a:lnTo>
                    <a:pt x="13260" y="7503"/>
                  </a:lnTo>
                  <a:lnTo>
                    <a:pt x="13229" y="7497"/>
                  </a:lnTo>
                  <a:lnTo>
                    <a:pt x="13197" y="7490"/>
                  </a:lnTo>
                  <a:lnTo>
                    <a:pt x="13165" y="7481"/>
                  </a:lnTo>
                  <a:lnTo>
                    <a:pt x="13135" y="7471"/>
                  </a:lnTo>
                  <a:lnTo>
                    <a:pt x="13106" y="7459"/>
                  </a:lnTo>
                  <a:lnTo>
                    <a:pt x="13077" y="7446"/>
                  </a:lnTo>
                  <a:lnTo>
                    <a:pt x="13049" y="7432"/>
                  </a:lnTo>
                  <a:lnTo>
                    <a:pt x="13022" y="7416"/>
                  </a:lnTo>
                  <a:lnTo>
                    <a:pt x="12995" y="7399"/>
                  </a:lnTo>
                  <a:lnTo>
                    <a:pt x="12970" y="7381"/>
                  </a:lnTo>
                  <a:lnTo>
                    <a:pt x="12945" y="7362"/>
                  </a:lnTo>
                  <a:lnTo>
                    <a:pt x="12922" y="7341"/>
                  </a:lnTo>
                  <a:lnTo>
                    <a:pt x="12899" y="7319"/>
                  </a:lnTo>
                  <a:lnTo>
                    <a:pt x="12878" y="7297"/>
                  </a:lnTo>
                  <a:lnTo>
                    <a:pt x="12857" y="7273"/>
                  </a:lnTo>
                  <a:lnTo>
                    <a:pt x="12838" y="7249"/>
                  </a:lnTo>
                  <a:lnTo>
                    <a:pt x="12820" y="7223"/>
                  </a:lnTo>
                  <a:lnTo>
                    <a:pt x="12803" y="7197"/>
                  </a:lnTo>
                  <a:lnTo>
                    <a:pt x="12787" y="7170"/>
                  </a:lnTo>
                  <a:lnTo>
                    <a:pt x="12773" y="7142"/>
                  </a:lnTo>
                  <a:lnTo>
                    <a:pt x="12760" y="7113"/>
                  </a:lnTo>
                  <a:lnTo>
                    <a:pt x="12748" y="7084"/>
                  </a:lnTo>
                  <a:lnTo>
                    <a:pt x="12738" y="7053"/>
                  </a:lnTo>
                  <a:lnTo>
                    <a:pt x="12729" y="7023"/>
                  </a:lnTo>
                  <a:lnTo>
                    <a:pt x="12722" y="6991"/>
                  </a:lnTo>
                  <a:lnTo>
                    <a:pt x="12716" y="6959"/>
                  </a:lnTo>
                  <a:lnTo>
                    <a:pt x="12712" y="6927"/>
                  </a:lnTo>
                  <a:lnTo>
                    <a:pt x="12709" y="6894"/>
                  </a:lnTo>
                  <a:lnTo>
                    <a:pt x="12709" y="6860"/>
                  </a:lnTo>
                  <a:lnTo>
                    <a:pt x="12709" y="6827"/>
                  </a:lnTo>
                  <a:lnTo>
                    <a:pt x="12712" y="6794"/>
                  </a:lnTo>
                  <a:lnTo>
                    <a:pt x="12716" y="6762"/>
                  </a:lnTo>
                  <a:lnTo>
                    <a:pt x="12722" y="6730"/>
                  </a:lnTo>
                  <a:lnTo>
                    <a:pt x="12729" y="6699"/>
                  </a:lnTo>
                  <a:lnTo>
                    <a:pt x="12738" y="6668"/>
                  </a:lnTo>
                  <a:lnTo>
                    <a:pt x="12748" y="6638"/>
                  </a:lnTo>
                  <a:lnTo>
                    <a:pt x="12760" y="6608"/>
                  </a:lnTo>
                  <a:lnTo>
                    <a:pt x="12773" y="6579"/>
                  </a:lnTo>
                  <a:lnTo>
                    <a:pt x="12787" y="6551"/>
                  </a:lnTo>
                  <a:lnTo>
                    <a:pt x="12803" y="6524"/>
                  </a:lnTo>
                  <a:lnTo>
                    <a:pt x="12820" y="6498"/>
                  </a:lnTo>
                  <a:lnTo>
                    <a:pt x="12838" y="6472"/>
                  </a:lnTo>
                  <a:lnTo>
                    <a:pt x="12857" y="6447"/>
                  </a:lnTo>
                  <a:lnTo>
                    <a:pt x="12878" y="6423"/>
                  </a:lnTo>
                  <a:lnTo>
                    <a:pt x="12899" y="6401"/>
                  </a:lnTo>
                  <a:lnTo>
                    <a:pt x="12922" y="6379"/>
                  </a:lnTo>
                  <a:lnTo>
                    <a:pt x="12945" y="6359"/>
                  </a:lnTo>
                  <a:lnTo>
                    <a:pt x="12970" y="6339"/>
                  </a:lnTo>
                  <a:lnTo>
                    <a:pt x="12995" y="6321"/>
                  </a:lnTo>
                  <a:lnTo>
                    <a:pt x="13022" y="6305"/>
                  </a:lnTo>
                  <a:lnTo>
                    <a:pt x="13049" y="6289"/>
                  </a:lnTo>
                  <a:lnTo>
                    <a:pt x="13077" y="6274"/>
                  </a:lnTo>
                  <a:lnTo>
                    <a:pt x="13106" y="6261"/>
                  </a:lnTo>
                  <a:lnTo>
                    <a:pt x="13135" y="6250"/>
                  </a:lnTo>
                  <a:lnTo>
                    <a:pt x="13165" y="6239"/>
                  </a:lnTo>
                  <a:lnTo>
                    <a:pt x="13197" y="6231"/>
                  </a:lnTo>
                  <a:lnTo>
                    <a:pt x="13229" y="6223"/>
                  </a:lnTo>
                  <a:lnTo>
                    <a:pt x="13260" y="6218"/>
                  </a:lnTo>
                  <a:lnTo>
                    <a:pt x="13293" y="6213"/>
                  </a:lnTo>
                  <a:lnTo>
                    <a:pt x="13326" y="6211"/>
                  </a:lnTo>
                  <a:lnTo>
                    <a:pt x="13359" y="6210"/>
                  </a:lnTo>
                  <a:close/>
                  <a:moveTo>
                    <a:pt x="10311" y="10076"/>
                  </a:moveTo>
                  <a:lnTo>
                    <a:pt x="12297" y="10076"/>
                  </a:lnTo>
                  <a:lnTo>
                    <a:pt x="12297" y="12984"/>
                  </a:lnTo>
                  <a:lnTo>
                    <a:pt x="10311" y="12984"/>
                  </a:lnTo>
                  <a:lnTo>
                    <a:pt x="10311" y="10076"/>
                  </a:lnTo>
                  <a:close/>
                  <a:moveTo>
                    <a:pt x="5887" y="8913"/>
                  </a:moveTo>
                  <a:lnTo>
                    <a:pt x="7428" y="8913"/>
                  </a:lnTo>
                  <a:lnTo>
                    <a:pt x="7428" y="10452"/>
                  </a:lnTo>
                  <a:lnTo>
                    <a:pt x="5887" y="10452"/>
                  </a:lnTo>
                  <a:lnTo>
                    <a:pt x="5887" y="8913"/>
                  </a:lnTo>
                  <a:close/>
                  <a:moveTo>
                    <a:pt x="3797" y="8913"/>
                  </a:moveTo>
                  <a:lnTo>
                    <a:pt x="5339" y="8913"/>
                  </a:lnTo>
                  <a:lnTo>
                    <a:pt x="5339" y="10452"/>
                  </a:lnTo>
                  <a:lnTo>
                    <a:pt x="3797" y="10452"/>
                  </a:lnTo>
                  <a:lnTo>
                    <a:pt x="3797" y="8913"/>
                  </a:lnTo>
                  <a:close/>
                  <a:moveTo>
                    <a:pt x="1708" y="8913"/>
                  </a:moveTo>
                  <a:lnTo>
                    <a:pt x="3249" y="8913"/>
                  </a:lnTo>
                  <a:lnTo>
                    <a:pt x="3249" y="10452"/>
                  </a:lnTo>
                  <a:lnTo>
                    <a:pt x="1708" y="10452"/>
                  </a:lnTo>
                  <a:lnTo>
                    <a:pt x="1708" y="8913"/>
                  </a:lnTo>
                  <a:close/>
                  <a:moveTo>
                    <a:pt x="6577" y="14045"/>
                  </a:moveTo>
                  <a:lnTo>
                    <a:pt x="16031" y="14045"/>
                  </a:lnTo>
                  <a:lnTo>
                    <a:pt x="16031" y="14421"/>
                  </a:lnTo>
                  <a:lnTo>
                    <a:pt x="6577" y="14421"/>
                  </a:lnTo>
                  <a:lnTo>
                    <a:pt x="6577" y="14045"/>
                  </a:lnTo>
                  <a:close/>
                  <a:moveTo>
                    <a:pt x="7553" y="13360"/>
                  </a:moveTo>
                  <a:lnTo>
                    <a:pt x="15055" y="13360"/>
                  </a:lnTo>
                  <a:lnTo>
                    <a:pt x="15055" y="13737"/>
                  </a:lnTo>
                  <a:lnTo>
                    <a:pt x="7553" y="13737"/>
                  </a:lnTo>
                  <a:lnTo>
                    <a:pt x="7553" y="13360"/>
                  </a:lnTo>
                  <a:close/>
                </a:path>
              </a:pathLst>
            </a:custGeom>
            <a:solidFill>
              <a:srgbClr val="1D1D1A">
                <a:lumMod val="50000"/>
                <a:lumOff val="50000"/>
              </a:srgb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115210" tIns="57606" rIns="115210" bIns="57606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536215" fontAlgn="ctr">
                <a:defRPr/>
              </a:pPr>
              <a:endParaRPr lang="en-US" altLang="zh-CN" sz="3200" kern="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58" name="图片 62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0" b="89971" l="9888" r="97506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5961" y="3940114"/>
            <a:ext cx="1254334" cy="806320"/>
          </a:xfrm>
          <a:prstGeom prst="rect">
            <a:avLst/>
          </a:prstGeom>
        </p:spPr>
      </p:pic>
      <p:sp>
        <p:nvSpPr>
          <p:cNvPr id="159" name="矩形 268"/>
          <p:cNvSpPr/>
          <p:nvPr/>
        </p:nvSpPr>
        <p:spPr>
          <a:xfrm>
            <a:off x="7921871" y="3571514"/>
            <a:ext cx="3386708" cy="11985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0000" indent="-180000" defTabSz="684625" fontAlgn="ctr">
              <a:buSzPct val="60000"/>
            </a:pPr>
            <a:r>
              <a:rPr lang="ru-RU" sz="11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4. Пункт оплаты:</a:t>
            </a:r>
          </a:p>
          <a:p>
            <a:pPr marL="3175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Сборы взимаются на основе фактических траекторий движения транспортных средств, а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для покрытия потерянных </a:t>
            </a: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дорожных сборов на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воротах формируются квитанции на оплату по запросу.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marL="317500" lvl="1" indent="-171450" defTabSz="684625" fontAlgn="ctr">
              <a:buSzPct val="60000"/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Аудиторский контроль и мобильный аудит</a:t>
            </a:r>
          </a:p>
          <a:p>
            <a:pPr marL="553157" lvl="1" indent="-285750" defTabSz="684625" fontAlgn="ctr">
              <a:buSzPct val="60000"/>
              <a:buFont typeface="Wingdings" panose="05000000000000000000" pitchFamily="2" charset="2"/>
              <a:buChar char="Ø"/>
            </a:pPr>
            <a:endParaRPr lang="en-US" altLang="zh-CN" sz="8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43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同侧圆角矩形 138"/>
          <p:cNvSpPr/>
          <p:nvPr/>
        </p:nvSpPr>
        <p:spPr>
          <a:xfrm rot="10800000">
            <a:off x="729790" y="1135916"/>
            <a:ext cx="10579889" cy="3110819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ysClr val="window" lastClr="FFFFFF">
                  <a:alpha val="2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12182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99" b="0" i="0" u="none" strike="noStrike" kern="0" cap="none" spc="0" normalizeH="0" baseline="0" noProof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itchFamily="34" charset="0"/>
              </a:rPr>
              <a:t>  </a:t>
            </a:r>
          </a:p>
        </p:txBody>
      </p:sp>
      <p:sp>
        <p:nvSpPr>
          <p:cNvPr id="4" name="同侧圆角矩形 137"/>
          <p:cNvSpPr/>
          <p:nvPr/>
        </p:nvSpPr>
        <p:spPr>
          <a:xfrm rot="10800000">
            <a:off x="729789" y="4162212"/>
            <a:ext cx="10579889" cy="2253357"/>
          </a:xfrm>
          <a:prstGeom prst="round2Same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ysClr val="window" lastClr="FFFFFF">
                  <a:alpha val="2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/>
            <a:tailEnd/>
          </a:ln>
          <a:effectLst/>
        </p:spPr>
        <p:txBody>
          <a:bodyPr rtlCol="0" anchor="ctr"/>
          <a:lstStyle/>
          <a:p>
            <a:pPr marL="0" marR="0" lvl="0" indent="0" algn="ctr" defTabSz="12182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99" b="0" i="0" u="none" strike="noStrike" kern="0" cap="none" spc="0" normalizeH="0" baseline="0" noProof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itchFamily="34" charset="0"/>
              </a:rPr>
              <a:t>  </a:t>
            </a: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>
          <a:blip r:embed="rId4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7835" y="2669041"/>
            <a:ext cx="512188" cy="398560"/>
          </a:xfrm>
          <a:prstGeom prst="rect">
            <a:avLst/>
          </a:prstGeom>
        </p:spPr>
      </p:pic>
      <p:pic>
        <p:nvPicPr>
          <p:cNvPr id="6" name="图片 247"/>
          <p:cNvPicPr>
            <a:picLocks noChangeAspect="1"/>
          </p:cNvPicPr>
          <p:nvPr/>
        </p:nvPicPr>
        <p:blipFill>
          <a:blip r:embed="rId4" cstate="print">
            <a:duotone>
              <a:srgbClr val="4BAC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38250" y="2671826"/>
            <a:ext cx="512184" cy="398557"/>
          </a:xfrm>
          <a:prstGeom prst="rect">
            <a:avLst/>
          </a:prstGeom>
        </p:spPr>
      </p:pic>
      <p:sp>
        <p:nvSpPr>
          <p:cNvPr id="7" name="任意多边形: 形状 81">
            <a:extLst>
              <a:ext uri="{FF2B5EF4-FFF2-40B4-BE49-F238E27FC236}">
                <a16:creationId xmlns:a16="http://schemas.microsoft.com/office/drawing/2014/main" xmlns="" id="{7CE26533-0743-486D-B935-D64237521FCC}"/>
              </a:ext>
            </a:extLst>
          </p:cNvPr>
          <p:cNvSpPr/>
          <p:nvPr/>
        </p:nvSpPr>
        <p:spPr>
          <a:xfrm>
            <a:off x="8760468" y="1472699"/>
            <a:ext cx="1744812" cy="812523"/>
          </a:xfrm>
          <a:custGeom>
            <a:avLst/>
            <a:gdLst>
              <a:gd name="connsiteX0" fmla="*/ 1160463 w 3765550"/>
              <a:gd name="connsiteY0" fmla="*/ 0 h 1762125"/>
              <a:gd name="connsiteX1" fmla="*/ 1668037 w 3765550"/>
              <a:gd name="connsiteY1" fmla="*/ 336442 h 1762125"/>
              <a:gd name="connsiteX2" fmla="*/ 1677565 w 3765550"/>
              <a:gd name="connsiteY2" fmla="*/ 367137 h 1762125"/>
              <a:gd name="connsiteX3" fmla="*/ 1694068 w 3765550"/>
              <a:gd name="connsiteY3" fmla="*/ 353521 h 1762125"/>
              <a:gd name="connsiteX4" fmla="*/ 2022475 w 3765550"/>
              <a:gd name="connsiteY4" fmla="*/ 253206 h 1762125"/>
              <a:gd name="connsiteX5" fmla="*/ 2044700 w 3765550"/>
              <a:gd name="connsiteY5" fmla="*/ 253206 h 1762125"/>
              <a:gd name="connsiteX6" fmla="*/ 2460037 w 3765550"/>
              <a:gd name="connsiteY6" fmla="*/ 425244 h 1762125"/>
              <a:gd name="connsiteX7" fmla="*/ 2503886 w 3765550"/>
              <a:gd name="connsiteY7" fmla="*/ 478390 h 1762125"/>
              <a:gd name="connsiteX8" fmla="*/ 2521538 w 3765550"/>
              <a:gd name="connsiteY8" fmla="*/ 456994 h 1762125"/>
              <a:gd name="connsiteX9" fmla="*/ 2936875 w 3765550"/>
              <a:gd name="connsiteY9" fmla="*/ 284956 h 1762125"/>
              <a:gd name="connsiteX10" fmla="*/ 2959100 w 3765550"/>
              <a:gd name="connsiteY10" fmla="*/ 284956 h 1762125"/>
              <a:gd name="connsiteX11" fmla="*/ 3500316 w 3765550"/>
              <a:gd name="connsiteY11" fmla="*/ 643698 h 1762125"/>
              <a:gd name="connsiteX12" fmla="*/ 3516516 w 3765550"/>
              <a:gd name="connsiteY12" fmla="*/ 695886 h 1762125"/>
              <a:gd name="connsiteX13" fmla="*/ 3593512 w 3765550"/>
              <a:gd name="connsiteY13" fmla="*/ 759413 h 1762125"/>
              <a:gd name="connsiteX14" fmla="*/ 3765550 w 3765550"/>
              <a:gd name="connsiteY14" fmla="*/ 1174750 h 1762125"/>
              <a:gd name="connsiteX15" fmla="*/ 3178175 w 3765550"/>
              <a:gd name="connsiteY15" fmla="*/ 1762125 h 1762125"/>
              <a:gd name="connsiteX16" fmla="*/ 587375 w 3765550"/>
              <a:gd name="connsiteY16" fmla="*/ 1762125 h 1762125"/>
              <a:gd name="connsiteX17" fmla="*/ 0 w 3765550"/>
              <a:gd name="connsiteY17" fmla="*/ 1174750 h 1762125"/>
              <a:gd name="connsiteX18" fmla="*/ 587375 w 3765550"/>
              <a:gd name="connsiteY18" fmla="*/ 587375 h 1762125"/>
              <a:gd name="connsiteX19" fmla="*/ 609600 w 3765550"/>
              <a:gd name="connsiteY19" fmla="*/ 587375 h 1762125"/>
              <a:gd name="connsiteX20" fmla="*/ 609600 w 3765550"/>
              <a:gd name="connsiteY20" fmla="*/ 550863 h 1762125"/>
              <a:gd name="connsiteX21" fmla="*/ 1160463 w 3765550"/>
              <a:gd name="connsiteY21" fmla="*/ 0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65550" h="1762125">
                <a:moveTo>
                  <a:pt x="1160463" y="0"/>
                </a:moveTo>
                <a:cubicBezTo>
                  <a:pt x="1388638" y="0"/>
                  <a:pt x="1584411" y="138729"/>
                  <a:pt x="1668037" y="336442"/>
                </a:cubicBezTo>
                <a:lnTo>
                  <a:pt x="1677565" y="367137"/>
                </a:lnTo>
                <a:lnTo>
                  <a:pt x="1694068" y="353521"/>
                </a:lnTo>
                <a:cubicBezTo>
                  <a:pt x="1787814" y="290187"/>
                  <a:pt x="1900826" y="253206"/>
                  <a:pt x="2022475" y="253206"/>
                </a:cubicBezTo>
                <a:lnTo>
                  <a:pt x="2044700" y="253206"/>
                </a:lnTo>
                <a:cubicBezTo>
                  <a:pt x="2206899" y="253206"/>
                  <a:pt x="2353743" y="318950"/>
                  <a:pt x="2460037" y="425244"/>
                </a:cubicBezTo>
                <a:lnTo>
                  <a:pt x="2503886" y="478390"/>
                </a:lnTo>
                <a:lnTo>
                  <a:pt x="2521538" y="456994"/>
                </a:lnTo>
                <a:cubicBezTo>
                  <a:pt x="2627832" y="350700"/>
                  <a:pt x="2774676" y="284956"/>
                  <a:pt x="2936875" y="284956"/>
                </a:cubicBezTo>
                <a:lnTo>
                  <a:pt x="2959100" y="284956"/>
                </a:lnTo>
                <a:cubicBezTo>
                  <a:pt x="3202399" y="284956"/>
                  <a:pt x="3411148" y="432881"/>
                  <a:pt x="3500316" y="643698"/>
                </a:cubicBezTo>
                <a:lnTo>
                  <a:pt x="3516516" y="695886"/>
                </a:lnTo>
                <a:lnTo>
                  <a:pt x="3593512" y="759413"/>
                </a:lnTo>
                <a:cubicBezTo>
                  <a:pt x="3699806" y="865707"/>
                  <a:pt x="3765550" y="1012551"/>
                  <a:pt x="3765550" y="1174750"/>
                </a:cubicBezTo>
                <a:cubicBezTo>
                  <a:pt x="3765550" y="1499148"/>
                  <a:pt x="3502573" y="1762125"/>
                  <a:pt x="3178175" y="1762125"/>
                </a:cubicBezTo>
                <a:lnTo>
                  <a:pt x="587375" y="1762125"/>
                </a:lnTo>
                <a:cubicBezTo>
                  <a:pt x="262977" y="1762125"/>
                  <a:pt x="0" y="1499148"/>
                  <a:pt x="0" y="1174750"/>
                </a:cubicBezTo>
                <a:cubicBezTo>
                  <a:pt x="0" y="850352"/>
                  <a:pt x="262977" y="587375"/>
                  <a:pt x="587375" y="587375"/>
                </a:cubicBezTo>
                <a:lnTo>
                  <a:pt x="609600" y="587375"/>
                </a:lnTo>
                <a:lnTo>
                  <a:pt x="609600" y="550863"/>
                </a:lnTo>
                <a:cubicBezTo>
                  <a:pt x="609600" y="246630"/>
                  <a:pt x="856230" y="0"/>
                  <a:pt x="1160463" y="0"/>
                </a:cubicBezTo>
                <a:close/>
              </a:path>
            </a:pathLst>
          </a:custGeom>
          <a:solidFill>
            <a:sysClr val="window" lastClr="FFFFFF">
              <a:alpha val="3000"/>
            </a:sysClr>
          </a:solidFill>
          <a:ln w="28575" cap="flat" cmpd="sng" algn="ctr">
            <a:solidFill>
              <a:schemeClr val="bg2">
                <a:lumMod val="10000"/>
                <a:alpha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7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文本框 187"/>
          <p:cNvSpPr txBox="1"/>
          <p:nvPr/>
        </p:nvSpPr>
        <p:spPr>
          <a:xfrm>
            <a:off x="8925429" y="1684179"/>
            <a:ext cx="1454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78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Calibri"/>
              </a:rPr>
              <a:t>Облачные вычисления</a:t>
            </a:r>
          </a:p>
        </p:txBody>
      </p:sp>
      <p:sp>
        <p:nvSpPr>
          <p:cNvPr id="9" name="文本框 221"/>
          <p:cNvSpPr txBox="1"/>
          <p:nvPr/>
        </p:nvSpPr>
        <p:spPr>
          <a:xfrm>
            <a:off x="6680516" y="1976243"/>
            <a:ext cx="12017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78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Calibri"/>
              </a:rPr>
              <a:t>Управляющая информация</a:t>
            </a:r>
          </a:p>
        </p:txBody>
      </p:sp>
      <p:sp>
        <p:nvSpPr>
          <p:cNvPr id="10" name="文本框 223"/>
          <p:cNvSpPr txBox="1"/>
          <p:nvPr/>
        </p:nvSpPr>
        <p:spPr>
          <a:xfrm>
            <a:off x="6384820" y="1533909"/>
            <a:ext cx="18729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78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Calibri"/>
              </a:rPr>
              <a:t>Данные о состоянии</a:t>
            </a:r>
          </a:p>
        </p:txBody>
      </p:sp>
      <p:cxnSp>
        <p:nvCxnSpPr>
          <p:cNvPr id="11" name="直接连接符 228"/>
          <p:cNvCxnSpPr/>
          <p:nvPr/>
        </p:nvCxnSpPr>
        <p:spPr bwMode="auto">
          <a:xfrm>
            <a:off x="3532744" y="1607312"/>
            <a:ext cx="2084453" cy="0"/>
          </a:xfrm>
          <a:prstGeom prst="line">
            <a:avLst/>
          </a:prstGeom>
          <a:solidFill>
            <a:srgbClr val="5B9BD5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图片 234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5518" y="1441652"/>
            <a:ext cx="316735" cy="3167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sp>
        <p:nvSpPr>
          <p:cNvPr id="13" name="high-temperature_74327"/>
          <p:cNvSpPr>
            <a:spLocks noChangeAspect="1"/>
          </p:cNvSpPr>
          <p:nvPr/>
        </p:nvSpPr>
        <p:spPr bwMode="auto">
          <a:xfrm>
            <a:off x="4692278" y="1465010"/>
            <a:ext cx="134631" cy="270018"/>
          </a:xfrm>
          <a:custGeom>
            <a:avLst/>
            <a:gdLst>
              <a:gd name="connsiteX0" fmla="*/ 141879 w 301949"/>
              <a:gd name="connsiteY0" fmla="*/ 437061 h 605592"/>
              <a:gd name="connsiteX1" fmla="*/ 124605 w 301949"/>
              <a:gd name="connsiteY1" fmla="*/ 468208 h 605592"/>
              <a:gd name="connsiteX2" fmla="*/ 124791 w 301949"/>
              <a:gd name="connsiteY2" fmla="*/ 487396 h 605592"/>
              <a:gd name="connsiteX3" fmla="*/ 134171 w 301949"/>
              <a:gd name="connsiteY3" fmla="*/ 495090 h 605592"/>
              <a:gd name="connsiteX4" fmla="*/ 136028 w 301949"/>
              <a:gd name="connsiteY4" fmla="*/ 494905 h 605592"/>
              <a:gd name="connsiteX5" fmla="*/ 143644 w 301949"/>
              <a:gd name="connsiteY5" fmla="*/ 483688 h 605592"/>
              <a:gd name="connsiteX6" fmla="*/ 143458 w 301949"/>
              <a:gd name="connsiteY6" fmla="*/ 471359 h 605592"/>
              <a:gd name="connsiteX7" fmla="*/ 154603 w 301949"/>
              <a:gd name="connsiteY7" fmla="*/ 451429 h 605592"/>
              <a:gd name="connsiteX8" fmla="*/ 155439 w 301949"/>
              <a:gd name="connsiteY8" fmla="*/ 437895 h 605592"/>
              <a:gd name="connsiteX9" fmla="*/ 141879 w 301949"/>
              <a:gd name="connsiteY9" fmla="*/ 437061 h 605592"/>
              <a:gd name="connsiteX10" fmla="*/ 10399 w 301949"/>
              <a:gd name="connsiteY10" fmla="*/ 343159 h 605592"/>
              <a:gd name="connsiteX11" fmla="*/ 31847 w 301949"/>
              <a:gd name="connsiteY11" fmla="*/ 343159 h 605592"/>
              <a:gd name="connsiteX12" fmla="*/ 42339 w 301949"/>
              <a:gd name="connsiteY12" fmla="*/ 353630 h 605592"/>
              <a:gd name="connsiteX13" fmla="*/ 42339 w 301949"/>
              <a:gd name="connsiteY13" fmla="*/ 364936 h 605592"/>
              <a:gd name="connsiteX14" fmla="*/ 31847 w 301949"/>
              <a:gd name="connsiteY14" fmla="*/ 375407 h 605592"/>
              <a:gd name="connsiteX15" fmla="*/ 10399 w 301949"/>
              <a:gd name="connsiteY15" fmla="*/ 375407 h 605592"/>
              <a:gd name="connsiteX16" fmla="*/ 0 w 301949"/>
              <a:gd name="connsiteY16" fmla="*/ 364936 h 605592"/>
              <a:gd name="connsiteX17" fmla="*/ 0 w 301949"/>
              <a:gd name="connsiteY17" fmla="*/ 353630 h 605592"/>
              <a:gd name="connsiteX18" fmla="*/ 10399 w 301949"/>
              <a:gd name="connsiteY18" fmla="*/ 343159 h 605592"/>
              <a:gd name="connsiteX19" fmla="*/ 10399 w 301949"/>
              <a:gd name="connsiteY19" fmla="*/ 275205 h 605592"/>
              <a:gd name="connsiteX20" fmla="*/ 31847 w 301949"/>
              <a:gd name="connsiteY20" fmla="*/ 275205 h 605592"/>
              <a:gd name="connsiteX21" fmla="*/ 42339 w 301949"/>
              <a:gd name="connsiteY21" fmla="*/ 285591 h 605592"/>
              <a:gd name="connsiteX22" fmla="*/ 42339 w 301949"/>
              <a:gd name="connsiteY22" fmla="*/ 296997 h 605592"/>
              <a:gd name="connsiteX23" fmla="*/ 31847 w 301949"/>
              <a:gd name="connsiteY23" fmla="*/ 307383 h 605592"/>
              <a:gd name="connsiteX24" fmla="*/ 10399 w 301949"/>
              <a:gd name="connsiteY24" fmla="*/ 307383 h 605592"/>
              <a:gd name="connsiteX25" fmla="*/ 0 w 301949"/>
              <a:gd name="connsiteY25" fmla="*/ 296997 h 605592"/>
              <a:gd name="connsiteX26" fmla="*/ 0 w 301949"/>
              <a:gd name="connsiteY26" fmla="*/ 285591 h 605592"/>
              <a:gd name="connsiteX27" fmla="*/ 10399 w 301949"/>
              <a:gd name="connsiteY27" fmla="*/ 275205 h 605592"/>
              <a:gd name="connsiteX28" fmla="*/ 10399 w 301949"/>
              <a:gd name="connsiteY28" fmla="*/ 207250 h 605592"/>
              <a:gd name="connsiteX29" fmla="*/ 31847 w 301949"/>
              <a:gd name="connsiteY29" fmla="*/ 207250 h 605592"/>
              <a:gd name="connsiteX30" fmla="*/ 42339 w 301949"/>
              <a:gd name="connsiteY30" fmla="*/ 217636 h 605592"/>
              <a:gd name="connsiteX31" fmla="*/ 42339 w 301949"/>
              <a:gd name="connsiteY31" fmla="*/ 229042 h 605592"/>
              <a:gd name="connsiteX32" fmla="*/ 31847 w 301949"/>
              <a:gd name="connsiteY32" fmla="*/ 239428 h 605592"/>
              <a:gd name="connsiteX33" fmla="*/ 10399 w 301949"/>
              <a:gd name="connsiteY33" fmla="*/ 239428 h 605592"/>
              <a:gd name="connsiteX34" fmla="*/ 0 w 301949"/>
              <a:gd name="connsiteY34" fmla="*/ 229042 h 605592"/>
              <a:gd name="connsiteX35" fmla="*/ 0 w 301949"/>
              <a:gd name="connsiteY35" fmla="*/ 217636 h 605592"/>
              <a:gd name="connsiteX36" fmla="*/ 10399 w 301949"/>
              <a:gd name="connsiteY36" fmla="*/ 207250 h 605592"/>
              <a:gd name="connsiteX37" fmla="*/ 10399 w 301949"/>
              <a:gd name="connsiteY37" fmla="*/ 139225 h 605592"/>
              <a:gd name="connsiteX38" fmla="*/ 31847 w 301949"/>
              <a:gd name="connsiteY38" fmla="*/ 139225 h 605592"/>
              <a:gd name="connsiteX39" fmla="*/ 42339 w 301949"/>
              <a:gd name="connsiteY39" fmla="*/ 149696 h 605592"/>
              <a:gd name="connsiteX40" fmla="*/ 42339 w 301949"/>
              <a:gd name="connsiteY40" fmla="*/ 161002 h 605592"/>
              <a:gd name="connsiteX41" fmla="*/ 31847 w 301949"/>
              <a:gd name="connsiteY41" fmla="*/ 171473 h 605592"/>
              <a:gd name="connsiteX42" fmla="*/ 10399 w 301949"/>
              <a:gd name="connsiteY42" fmla="*/ 171473 h 605592"/>
              <a:gd name="connsiteX43" fmla="*/ 0 w 301949"/>
              <a:gd name="connsiteY43" fmla="*/ 161002 h 605592"/>
              <a:gd name="connsiteX44" fmla="*/ 0 w 301949"/>
              <a:gd name="connsiteY44" fmla="*/ 149696 h 605592"/>
              <a:gd name="connsiteX45" fmla="*/ 10399 w 301949"/>
              <a:gd name="connsiteY45" fmla="*/ 139225 h 605592"/>
              <a:gd name="connsiteX46" fmla="*/ 165098 w 301949"/>
              <a:gd name="connsiteY46" fmla="*/ 104084 h 605592"/>
              <a:gd name="connsiteX47" fmla="*/ 179214 w 301949"/>
              <a:gd name="connsiteY47" fmla="*/ 104084 h 605592"/>
              <a:gd name="connsiteX48" fmla="*/ 199182 w 301949"/>
              <a:gd name="connsiteY48" fmla="*/ 124014 h 605592"/>
              <a:gd name="connsiteX49" fmla="*/ 199182 w 301949"/>
              <a:gd name="connsiteY49" fmla="*/ 401742 h 605592"/>
              <a:gd name="connsiteX50" fmla="*/ 251284 w 301949"/>
              <a:gd name="connsiteY50" fmla="*/ 475994 h 605592"/>
              <a:gd name="connsiteX51" fmla="*/ 172156 w 301949"/>
              <a:gd name="connsiteY51" fmla="*/ 555067 h 605592"/>
              <a:gd name="connsiteX52" fmla="*/ 92935 w 301949"/>
              <a:gd name="connsiteY52" fmla="*/ 475994 h 605592"/>
              <a:gd name="connsiteX53" fmla="*/ 145037 w 301949"/>
              <a:gd name="connsiteY53" fmla="*/ 401742 h 605592"/>
              <a:gd name="connsiteX54" fmla="*/ 145037 w 301949"/>
              <a:gd name="connsiteY54" fmla="*/ 124014 h 605592"/>
              <a:gd name="connsiteX55" fmla="*/ 165098 w 301949"/>
              <a:gd name="connsiteY55" fmla="*/ 104084 h 605592"/>
              <a:gd name="connsiteX56" fmla="*/ 10399 w 301949"/>
              <a:gd name="connsiteY56" fmla="*/ 71271 h 605592"/>
              <a:gd name="connsiteX57" fmla="*/ 31847 w 301949"/>
              <a:gd name="connsiteY57" fmla="*/ 71271 h 605592"/>
              <a:gd name="connsiteX58" fmla="*/ 42339 w 301949"/>
              <a:gd name="connsiteY58" fmla="*/ 81650 h 605592"/>
              <a:gd name="connsiteX59" fmla="*/ 42339 w 301949"/>
              <a:gd name="connsiteY59" fmla="*/ 93048 h 605592"/>
              <a:gd name="connsiteX60" fmla="*/ 31847 w 301949"/>
              <a:gd name="connsiteY60" fmla="*/ 103519 h 605592"/>
              <a:gd name="connsiteX61" fmla="*/ 10399 w 301949"/>
              <a:gd name="connsiteY61" fmla="*/ 103519 h 605592"/>
              <a:gd name="connsiteX62" fmla="*/ 0 w 301949"/>
              <a:gd name="connsiteY62" fmla="*/ 93048 h 605592"/>
              <a:gd name="connsiteX63" fmla="*/ 0 w 301949"/>
              <a:gd name="connsiteY63" fmla="*/ 81650 h 605592"/>
              <a:gd name="connsiteX64" fmla="*/ 10399 w 301949"/>
              <a:gd name="connsiteY64" fmla="*/ 71271 h 605592"/>
              <a:gd name="connsiteX65" fmla="*/ 152181 w 301949"/>
              <a:gd name="connsiteY65" fmla="*/ 25399 h 605592"/>
              <a:gd name="connsiteX66" fmla="*/ 115784 w 301949"/>
              <a:gd name="connsiteY66" fmla="*/ 61736 h 605592"/>
              <a:gd name="connsiteX67" fmla="*/ 115784 w 301949"/>
              <a:gd name="connsiteY67" fmla="*/ 381635 h 605592"/>
              <a:gd name="connsiteX68" fmla="*/ 110584 w 301949"/>
              <a:gd name="connsiteY68" fmla="*/ 391925 h 605592"/>
              <a:gd name="connsiteX69" fmla="*/ 67780 w 301949"/>
              <a:gd name="connsiteY69" fmla="*/ 476001 h 605592"/>
              <a:gd name="connsiteX70" fmla="*/ 172144 w 301949"/>
              <a:gd name="connsiteY70" fmla="*/ 580193 h 605592"/>
              <a:gd name="connsiteX71" fmla="*/ 276415 w 301949"/>
              <a:gd name="connsiteY71" fmla="*/ 476001 h 605592"/>
              <a:gd name="connsiteX72" fmla="*/ 233611 w 301949"/>
              <a:gd name="connsiteY72" fmla="*/ 391925 h 605592"/>
              <a:gd name="connsiteX73" fmla="*/ 228411 w 301949"/>
              <a:gd name="connsiteY73" fmla="*/ 381635 h 605592"/>
              <a:gd name="connsiteX74" fmla="*/ 228411 w 301949"/>
              <a:gd name="connsiteY74" fmla="*/ 61736 h 605592"/>
              <a:gd name="connsiteX75" fmla="*/ 192014 w 301949"/>
              <a:gd name="connsiteY75" fmla="*/ 25399 h 605592"/>
              <a:gd name="connsiteX76" fmla="*/ 152181 w 301949"/>
              <a:gd name="connsiteY76" fmla="*/ 0 h 605592"/>
              <a:gd name="connsiteX77" fmla="*/ 192014 w 301949"/>
              <a:gd name="connsiteY77" fmla="*/ 0 h 605592"/>
              <a:gd name="connsiteX78" fmla="*/ 253945 w 301949"/>
              <a:gd name="connsiteY78" fmla="*/ 61736 h 605592"/>
              <a:gd name="connsiteX79" fmla="*/ 253945 w 301949"/>
              <a:gd name="connsiteY79" fmla="*/ 375424 h 605592"/>
              <a:gd name="connsiteX80" fmla="*/ 287371 w 301949"/>
              <a:gd name="connsiteY80" fmla="*/ 416397 h 605592"/>
              <a:gd name="connsiteX81" fmla="*/ 301949 w 301949"/>
              <a:gd name="connsiteY81" fmla="*/ 476001 h 605592"/>
              <a:gd name="connsiteX82" fmla="*/ 291735 w 301949"/>
              <a:gd name="connsiteY82" fmla="*/ 526428 h 605592"/>
              <a:gd name="connsiteX83" fmla="*/ 263880 w 301949"/>
              <a:gd name="connsiteY83" fmla="*/ 567679 h 605592"/>
              <a:gd name="connsiteX84" fmla="*/ 222655 w 301949"/>
              <a:gd name="connsiteY84" fmla="*/ 595395 h 605592"/>
              <a:gd name="connsiteX85" fmla="*/ 172144 w 301949"/>
              <a:gd name="connsiteY85" fmla="*/ 605592 h 605592"/>
              <a:gd name="connsiteX86" fmla="*/ 121540 w 301949"/>
              <a:gd name="connsiteY86" fmla="*/ 595395 h 605592"/>
              <a:gd name="connsiteX87" fmla="*/ 80315 w 301949"/>
              <a:gd name="connsiteY87" fmla="*/ 567679 h 605592"/>
              <a:gd name="connsiteX88" fmla="*/ 52460 w 301949"/>
              <a:gd name="connsiteY88" fmla="*/ 526428 h 605592"/>
              <a:gd name="connsiteX89" fmla="*/ 42339 w 301949"/>
              <a:gd name="connsiteY89" fmla="*/ 476001 h 605592"/>
              <a:gd name="connsiteX90" fmla="*/ 56824 w 301949"/>
              <a:gd name="connsiteY90" fmla="*/ 416397 h 605592"/>
              <a:gd name="connsiteX91" fmla="*/ 90343 w 301949"/>
              <a:gd name="connsiteY91" fmla="*/ 375424 h 605592"/>
              <a:gd name="connsiteX92" fmla="*/ 90343 w 301949"/>
              <a:gd name="connsiteY92" fmla="*/ 61736 h 605592"/>
              <a:gd name="connsiteX93" fmla="*/ 152181 w 301949"/>
              <a:gd name="connsiteY93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301949" h="605592">
                <a:moveTo>
                  <a:pt x="141879" y="437061"/>
                </a:moveTo>
                <a:cubicBezTo>
                  <a:pt x="132685" y="445125"/>
                  <a:pt x="126555" y="456157"/>
                  <a:pt x="124605" y="468208"/>
                </a:cubicBezTo>
                <a:cubicBezTo>
                  <a:pt x="123490" y="474604"/>
                  <a:pt x="123583" y="481000"/>
                  <a:pt x="124791" y="487396"/>
                </a:cubicBezTo>
                <a:cubicBezTo>
                  <a:pt x="125719" y="491939"/>
                  <a:pt x="129713" y="495090"/>
                  <a:pt x="134171" y="495090"/>
                </a:cubicBezTo>
                <a:cubicBezTo>
                  <a:pt x="134821" y="495090"/>
                  <a:pt x="135471" y="495090"/>
                  <a:pt x="136028" y="494905"/>
                </a:cubicBezTo>
                <a:cubicBezTo>
                  <a:pt x="141229" y="493885"/>
                  <a:pt x="144665" y="488880"/>
                  <a:pt x="143644" y="483688"/>
                </a:cubicBezTo>
                <a:cubicBezTo>
                  <a:pt x="142808" y="479610"/>
                  <a:pt x="142808" y="475531"/>
                  <a:pt x="143458" y="471359"/>
                </a:cubicBezTo>
                <a:cubicBezTo>
                  <a:pt x="144851" y="463573"/>
                  <a:pt x="148659" y="456620"/>
                  <a:pt x="154603" y="451429"/>
                </a:cubicBezTo>
                <a:cubicBezTo>
                  <a:pt x="158504" y="447906"/>
                  <a:pt x="158875" y="441881"/>
                  <a:pt x="155439" y="437895"/>
                </a:cubicBezTo>
                <a:cubicBezTo>
                  <a:pt x="151910" y="433909"/>
                  <a:pt x="145780" y="433538"/>
                  <a:pt x="141879" y="437061"/>
                </a:cubicBezTo>
                <a:close/>
                <a:moveTo>
                  <a:pt x="10399" y="343159"/>
                </a:moveTo>
                <a:lnTo>
                  <a:pt x="31847" y="343159"/>
                </a:lnTo>
                <a:cubicBezTo>
                  <a:pt x="37604" y="343159"/>
                  <a:pt x="42339" y="347885"/>
                  <a:pt x="42339" y="353630"/>
                </a:cubicBezTo>
                <a:lnTo>
                  <a:pt x="42339" y="364936"/>
                </a:lnTo>
                <a:cubicBezTo>
                  <a:pt x="42339" y="370681"/>
                  <a:pt x="37604" y="375407"/>
                  <a:pt x="31847" y="375407"/>
                </a:cubicBezTo>
                <a:lnTo>
                  <a:pt x="10399" y="375407"/>
                </a:lnTo>
                <a:cubicBezTo>
                  <a:pt x="4642" y="375407"/>
                  <a:pt x="0" y="370681"/>
                  <a:pt x="0" y="364936"/>
                </a:cubicBezTo>
                <a:lnTo>
                  <a:pt x="0" y="353630"/>
                </a:lnTo>
                <a:cubicBezTo>
                  <a:pt x="0" y="347885"/>
                  <a:pt x="4642" y="343159"/>
                  <a:pt x="10399" y="343159"/>
                </a:cubicBezTo>
                <a:close/>
                <a:moveTo>
                  <a:pt x="10399" y="275205"/>
                </a:moveTo>
                <a:lnTo>
                  <a:pt x="31847" y="275205"/>
                </a:lnTo>
                <a:cubicBezTo>
                  <a:pt x="37604" y="275205"/>
                  <a:pt x="42339" y="279842"/>
                  <a:pt x="42339" y="285591"/>
                </a:cubicBezTo>
                <a:lnTo>
                  <a:pt x="42339" y="296997"/>
                </a:lnTo>
                <a:cubicBezTo>
                  <a:pt x="42339" y="302746"/>
                  <a:pt x="37604" y="307383"/>
                  <a:pt x="31847" y="307383"/>
                </a:cubicBezTo>
                <a:lnTo>
                  <a:pt x="10399" y="307383"/>
                </a:lnTo>
                <a:cubicBezTo>
                  <a:pt x="4642" y="307383"/>
                  <a:pt x="0" y="302746"/>
                  <a:pt x="0" y="296997"/>
                </a:cubicBezTo>
                <a:lnTo>
                  <a:pt x="0" y="285591"/>
                </a:lnTo>
                <a:cubicBezTo>
                  <a:pt x="0" y="279842"/>
                  <a:pt x="4642" y="275205"/>
                  <a:pt x="10399" y="275205"/>
                </a:cubicBezTo>
                <a:close/>
                <a:moveTo>
                  <a:pt x="10399" y="207250"/>
                </a:moveTo>
                <a:lnTo>
                  <a:pt x="31847" y="207250"/>
                </a:lnTo>
                <a:cubicBezTo>
                  <a:pt x="37604" y="207250"/>
                  <a:pt x="42339" y="211887"/>
                  <a:pt x="42339" y="217636"/>
                </a:cubicBezTo>
                <a:lnTo>
                  <a:pt x="42339" y="229042"/>
                </a:lnTo>
                <a:cubicBezTo>
                  <a:pt x="42339" y="234791"/>
                  <a:pt x="37604" y="239428"/>
                  <a:pt x="31847" y="239428"/>
                </a:cubicBezTo>
                <a:lnTo>
                  <a:pt x="10399" y="239428"/>
                </a:lnTo>
                <a:cubicBezTo>
                  <a:pt x="4642" y="239428"/>
                  <a:pt x="0" y="234791"/>
                  <a:pt x="0" y="229042"/>
                </a:cubicBezTo>
                <a:lnTo>
                  <a:pt x="0" y="217636"/>
                </a:lnTo>
                <a:cubicBezTo>
                  <a:pt x="0" y="211887"/>
                  <a:pt x="4642" y="207250"/>
                  <a:pt x="10399" y="207250"/>
                </a:cubicBezTo>
                <a:close/>
                <a:moveTo>
                  <a:pt x="10399" y="139225"/>
                </a:moveTo>
                <a:lnTo>
                  <a:pt x="31847" y="139225"/>
                </a:lnTo>
                <a:cubicBezTo>
                  <a:pt x="37604" y="139225"/>
                  <a:pt x="42339" y="143951"/>
                  <a:pt x="42339" y="149696"/>
                </a:cubicBezTo>
                <a:lnTo>
                  <a:pt x="42339" y="161002"/>
                </a:lnTo>
                <a:cubicBezTo>
                  <a:pt x="42339" y="166747"/>
                  <a:pt x="37604" y="171473"/>
                  <a:pt x="31847" y="171473"/>
                </a:cubicBezTo>
                <a:lnTo>
                  <a:pt x="10399" y="171473"/>
                </a:lnTo>
                <a:cubicBezTo>
                  <a:pt x="4642" y="171473"/>
                  <a:pt x="0" y="166747"/>
                  <a:pt x="0" y="161002"/>
                </a:cubicBezTo>
                <a:lnTo>
                  <a:pt x="0" y="149696"/>
                </a:lnTo>
                <a:cubicBezTo>
                  <a:pt x="0" y="143951"/>
                  <a:pt x="4642" y="139225"/>
                  <a:pt x="10399" y="139225"/>
                </a:cubicBezTo>
                <a:close/>
                <a:moveTo>
                  <a:pt x="165098" y="104084"/>
                </a:moveTo>
                <a:lnTo>
                  <a:pt x="179214" y="104084"/>
                </a:lnTo>
                <a:cubicBezTo>
                  <a:pt x="190266" y="104084"/>
                  <a:pt x="199182" y="112983"/>
                  <a:pt x="199182" y="124014"/>
                </a:cubicBezTo>
                <a:lnTo>
                  <a:pt x="199182" y="401742"/>
                </a:lnTo>
                <a:cubicBezTo>
                  <a:pt x="229552" y="412773"/>
                  <a:pt x="251284" y="441881"/>
                  <a:pt x="251284" y="475994"/>
                </a:cubicBezTo>
                <a:cubicBezTo>
                  <a:pt x="251284" y="519656"/>
                  <a:pt x="215899" y="555067"/>
                  <a:pt x="172156" y="555067"/>
                </a:cubicBezTo>
                <a:cubicBezTo>
                  <a:pt x="128413" y="555067"/>
                  <a:pt x="92935" y="519656"/>
                  <a:pt x="92935" y="475994"/>
                </a:cubicBezTo>
                <a:cubicBezTo>
                  <a:pt x="92935" y="441881"/>
                  <a:pt x="114667" y="412773"/>
                  <a:pt x="145037" y="401742"/>
                </a:cubicBezTo>
                <a:lnTo>
                  <a:pt x="145037" y="124014"/>
                </a:lnTo>
                <a:cubicBezTo>
                  <a:pt x="145037" y="112983"/>
                  <a:pt x="154046" y="104084"/>
                  <a:pt x="165098" y="104084"/>
                </a:cubicBezTo>
                <a:close/>
                <a:moveTo>
                  <a:pt x="10399" y="71271"/>
                </a:moveTo>
                <a:lnTo>
                  <a:pt x="31847" y="71271"/>
                </a:lnTo>
                <a:cubicBezTo>
                  <a:pt x="37604" y="71271"/>
                  <a:pt x="42339" y="75904"/>
                  <a:pt x="42339" y="81650"/>
                </a:cubicBezTo>
                <a:lnTo>
                  <a:pt x="42339" y="93048"/>
                </a:lnTo>
                <a:cubicBezTo>
                  <a:pt x="42339" y="98793"/>
                  <a:pt x="37604" y="103519"/>
                  <a:pt x="31847" y="103519"/>
                </a:cubicBezTo>
                <a:lnTo>
                  <a:pt x="10399" y="103519"/>
                </a:lnTo>
                <a:cubicBezTo>
                  <a:pt x="4642" y="103519"/>
                  <a:pt x="0" y="98793"/>
                  <a:pt x="0" y="93048"/>
                </a:cubicBezTo>
                <a:lnTo>
                  <a:pt x="0" y="81650"/>
                </a:lnTo>
                <a:cubicBezTo>
                  <a:pt x="0" y="75904"/>
                  <a:pt x="4642" y="71271"/>
                  <a:pt x="10399" y="71271"/>
                </a:cubicBezTo>
                <a:close/>
                <a:moveTo>
                  <a:pt x="152181" y="25399"/>
                </a:moveTo>
                <a:cubicBezTo>
                  <a:pt x="132125" y="25399"/>
                  <a:pt x="115784" y="41714"/>
                  <a:pt x="115784" y="61736"/>
                </a:cubicBezTo>
                <a:lnTo>
                  <a:pt x="115784" y="381635"/>
                </a:lnTo>
                <a:cubicBezTo>
                  <a:pt x="115784" y="385714"/>
                  <a:pt x="113834" y="389514"/>
                  <a:pt x="110584" y="391925"/>
                </a:cubicBezTo>
                <a:cubicBezTo>
                  <a:pt x="83750" y="411484"/>
                  <a:pt x="67780" y="442908"/>
                  <a:pt x="67780" y="476001"/>
                </a:cubicBezTo>
                <a:cubicBezTo>
                  <a:pt x="67780" y="533473"/>
                  <a:pt x="114577" y="580193"/>
                  <a:pt x="172144" y="580193"/>
                </a:cubicBezTo>
                <a:cubicBezTo>
                  <a:pt x="229618" y="580193"/>
                  <a:pt x="276415" y="533473"/>
                  <a:pt x="276415" y="476001"/>
                </a:cubicBezTo>
                <a:cubicBezTo>
                  <a:pt x="276415" y="442908"/>
                  <a:pt x="260445" y="411484"/>
                  <a:pt x="233611" y="391925"/>
                </a:cubicBezTo>
                <a:cubicBezTo>
                  <a:pt x="230361" y="389514"/>
                  <a:pt x="228411" y="385714"/>
                  <a:pt x="228411" y="381635"/>
                </a:cubicBezTo>
                <a:lnTo>
                  <a:pt x="228411" y="61736"/>
                </a:lnTo>
                <a:cubicBezTo>
                  <a:pt x="228411" y="41714"/>
                  <a:pt x="212070" y="25399"/>
                  <a:pt x="192014" y="25399"/>
                </a:cubicBezTo>
                <a:close/>
                <a:moveTo>
                  <a:pt x="152181" y="0"/>
                </a:moveTo>
                <a:lnTo>
                  <a:pt x="192014" y="0"/>
                </a:lnTo>
                <a:cubicBezTo>
                  <a:pt x="226183" y="0"/>
                  <a:pt x="253945" y="27717"/>
                  <a:pt x="253945" y="61736"/>
                </a:cubicBezTo>
                <a:lnTo>
                  <a:pt x="253945" y="375424"/>
                </a:lnTo>
                <a:cubicBezTo>
                  <a:pt x="267687" y="386641"/>
                  <a:pt x="279201" y="400638"/>
                  <a:pt x="287371" y="416397"/>
                </a:cubicBezTo>
                <a:cubicBezTo>
                  <a:pt x="296935" y="434658"/>
                  <a:pt x="301949" y="455330"/>
                  <a:pt x="301949" y="476001"/>
                </a:cubicBezTo>
                <a:cubicBezTo>
                  <a:pt x="301949" y="493521"/>
                  <a:pt x="298514" y="510485"/>
                  <a:pt x="291735" y="526428"/>
                </a:cubicBezTo>
                <a:cubicBezTo>
                  <a:pt x="285143" y="541909"/>
                  <a:pt x="275858" y="555721"/>
                  <a:pt x="263880" y="567679"/>
                </a:cubicBezTo>
                <a:cubicBezTo>
                  <a:pt x="251995" y="579544"/>
                  <a:pt x="238068" y="588907"/>
                  <a:pt x="222655" y="595395"/>
                </a:cubicBezTo>
                <a:cubicBezTo>
                  <a:pt x="206592" y="602162"/>
                  <a:pt x="189600" y="605592"/>
                  <a:pt x="172144" y="605592"/>
                </a:cubicBezTo>
                <a:cubicBezTo>
                  <a:pt x="154595" y="605592"/>
                  <a:pt x="137604" y="602162"/>
                  <a:pt x="121540" y="595395"/>
                </a:cubicBezTo>
                <a:cubicBezTo>
                  <a:pt x="106127" y="588907"/>
                  <a:pt x="92200" y="579544"/>
                  <a:pt x="80315" y="567679"/>
                </a:cubicBezTo>
                <a:cubicBezTo>
                  <a:pt x="68430" y="555721"/>
                  <a:pt x="59052" y="541909"/>
                  <a:pt x="52460" y="526428"/>
                </a:cubicBezTo>
                <a:cubicBezTo>
                  <a:pt x="45774" y="510485"/>
                  <a:pt x="42339" y="493521"/>
                  <a:pt x="42339" y="476001"/>
                </a:cubicBezTo>
                <a:cubicBezTo>
                  <a:pt x="42339" y="455330"/>
                  <a:pt x="47353" y="434658"/>
                  <a:pt x="56824" y="416397"/>
                </a:cubicBezTo>
                <a:cubicBezTo>
                  <a:pt x="64995" y="400638"/>
                  <a:pt x="76508" y="386641"/>
                  <a:pt x="90343" y="375424"/>
                </a:cubicBezTo>
                <a:lnTo>
                  <a:pt x="90343" y="61736"/>
                </a:lnTo>
                <a:cubicBezTo>
                  <a:pt x="90343" y="27717"/>
                  <a:pt x="118105" y="0"/>
                  <a:pt x="152181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pPr marL="0" marR="0" lvl="0" indent="0" defTabSz="9144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</a:endParaRPr>
          </a:p>
        </p:txBody>
      </p:sp>
      <p:pic>
        <p:nvPicPr>
          <p:cNvPr id="14" name="图片 237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29" y="1451914"/>
            <a:ext cx="306473" cy="3064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5" name="图片 23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85" y="1460546"/>
            <a:ext cx="278946" cy="2789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6" name="图片 239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644" y="1429852"/>
            <a:ext cx="355600" cy="355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</p:pic>
      <p:cxnSp>
        <p:nvCxnSpPr>
          <p:cNvPr id="17" name="直接连接符 38">
            <a:extLst>
              <a:ext uri="{FF2B5EF4-FFF2-40B4-BE49-F238E27FC236}">
                <a16:creationId xmlns:a16="http://schemas.microsoft.com/office/drawing/2014/main" xmlns="" id="{05FE00EA-CF27-3246-86AF-43BED75E4729}"/>
              </a:ext>
            </a:extLst>
          </p:cNvPr>
          <p:cNvCxnSpPr/>
          <p:nvPr/>
        </p:nvCxnSpPr>
        <p:spPr>
          <a:xfrm>
            <a:off x="6096008" y="1828868"/>
            <a:ext cx="2339207" cy="0"/>
          </a:xfrm>
          <a:prstGeom prst="line">
            <a:avLst/>
          </a:prstGeom>
          <a:noFill/>
          <a:ln w="19050" cap="flat" cmpd="sng" algn="ctr">
            <a:solidFill>
              <a:srgbClr val="EEECE1">
                <a:lumMod val="75000"/>
              </a:srgbClr>
            </a:solidFill>
            <a:prstDash val="solid"/>
            <a:miter lim="800000"/>
            <a:headEnd type="oval"/>
            <a:tailEnd type="arrow"/>
          </a:ln>
          <a:effectLst/>
        </p:spPr>
      </p:cxnSp>
      <p:cxnSp>
        <p:nvCxnSpPr>
          <p:cNvPr id="18" name="直接连接符 38">
            <a:extLst>
              <a:ext uri="{FF2B5EF4-FFF2-40B4-BE49-F238E27FC236}">
                <a16:creationId xmlns:a16="http://schemas.microsoft.com/office/drawing/2014/main" xmlns="" id="{05FE00EA-CF27-3246-86AF-43BED75E4729}"/>
              </a:ext>
            </a:extLst>
          </p:cNvPr>
          <p:cNvCxnSpPr/>
          <p:nvPr/>
        </p:nvCxnSpPr>
        <p:spPr>
          <a:xfrm flipH="1">
            <a:off x="6041627" y="1957234"/>
            <a:ext cx="2340000" cy="0"/>
          </a:xfrm>
          <a:prstGeom prst="line">
            <a:avLst/>
          </a:prstGeom>
          <a:noFill/>
          <a:ln w="19050" cap="flat" cmpd="sng" algn="ctr">
            <a:solidFill>
              <a:srgbClr val="EEECE1">
                <a:lumMod val="75000"/>
              </a:srgbClr>
            </a:solidFill>
            <a:prstDash val="solid"/>
            <a:miter lim="800000"/>
            <a:headEnd type="oval"/>
            <a:tailEnd type="arrow"/>
          </a:ln>
          <a:effectLst/>
        </p:spPr>
      </p:cxnSp>
      <p:sp>
        <p:nvSpPr>
          <p:cNvPr id="19" name="文本框 265"/>
          <p:cNvSpPr txBox="1"/>
          <p:nvPr/>
        </p:nvSpPr>
        <p:spPr>
          <a:xfrm>
            <a:off x="3626356" y="1967616"/>
            <a:ext cx="213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78"/>
            <a:r>
              <a:rPr lang="ru-RU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Calibri"/>
              </a:rPr>
              <a:t>Датчики и контроллеры</a:t>
            </a:r>
          </a:p>
        </p:txBody>
      </p:sp>
      <p:sp>
        <p:nvSpPr>
          <p:cNvPr id="20" name="矩形 279"/>
          <p:cNvSpPr/>
          <p:nvPr/>
        </p:nvSpPr>
        <p:spPr>
          <a:xfrm>
            <a:off x="964257" y="1520979"/>
            <a:ext cx="2548960" cy="431328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40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78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18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57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96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35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675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13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28">
              <a:defRPr/>
            </a:pPr>
            <a:r>
              <a:rPr lang="ru-RU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Calibri"/>
              </a:rPr>
              <a:t>Раньше: подключение + </a:t>
            </a:r>
          </a:p>
          <a:p>
            <a:pPr algn="ctr" defTabSz="1219028">
              <a:defRPr/>
            </a:pPr>
            <a:r>
              <a:rPr lang="ru-RU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Calibri"/>
              </a:rPr>
              <a:t>передача</a:t>
            </a:r>
          </a:p>
        </p:txBody>
      </p:sp>
      <p:sp>
        <p:nvSpPr>
          <p:cNvPr id="21" name="矩形 281"/>
          <p:cNvSpPr/>
          <p:nvPr/>
        </p:nvSpPr>
        <p:spPr>
          <a:xfrm>
            <a:off x="803475" y="3587037"/>
            <a:ext cx="2899940" cy="326810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>
            <a:defPPr>
              <a:defRPr lang="en-US"/>
            </a:defPPr>
            <a:lvl1pPr marL="0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40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78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718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957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196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435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675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913" algn="l" defTabSz="91447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28"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+mn-ea"/>
              </a:rPr>
              <a:t>В настоящее время: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+mn-ea"/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+mn-ea"/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+mn-ea"/>
              </a:rPr>
              <a:t>ИИ-возможности </a:t>
            </a:r>
            <a:endParaRPr lang="ru-RU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  <a:cs typeface="+mn-ea"/>
            </a:endParaRPr>
          </a:p>
          <a:p>
            <a:pPr algn="ctr" defTabSz="1219028">
              <a:defRPr/>
            </a:pPr>
            <a:r>
              <a:rPr lang="ru-RU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+mn-ea"/>
              </a:rPr>
              <a:t>и приложения</a:t>
            </a:r>
          </a:p>
        </p:txBody>
      </p:sp>
      <p:pic>
        <p:nvPicPr>
          <p:cNvPr id="22" name="图片 249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57" y="3402022"/>
            <a:ext cx="251592" cy="2515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23" name="图片 251"/>
          <p:cNvPicPr>
            <a:picLocks noChangeAspect="1"/>
          </p:cNvPicPr>
          <p:nvPr/>
        </p:nvPicPr>
        <p:blipFill>
          <a:blip r:embed="rId10" cstate="print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47" y="3392505"/>
            <a:ext cx="264055" cy="26405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24" name="Freeform 7752"/>
          <p:cNvSpPr>
            <a:spLocks/>
          </p:cNvSpPr>
          <p:nvPr/>
        </p:nvSpPr>
        <p:spPr bwMode="auto">
          <a:xfrm>
            <a:off x="5618128" y="3478680"/>
            <a:ext cx="267307" cy="53331"/>
          </a:xfrm>
          <a:custGeom>
            <a:avLst/>
            <a:gdLst>
              <a:gd name="T0" fmla="*/ 171 w 174"/>
              <a:gd name="T1" fmla="*/ 35 h 35"/>
              <a:gd name="T2" fmla="*/ 171 w 174"/>
              <a:gd name="T3" fmla="*/ 35 h 35"/>
              <a:gd name="T4" fmla="*/ 169 w 174"/>
              <a:gd name="T5" fmla="*/ 33 h 35"/>
              <a:gd name="T6" fmla="*/ 165 w 174"/>
              <a:gd name="T7" fmla="*/ 23 h 35"/>
              <a:gd name="T8" fmla="*/ 87 w 174"/>
              <a:gd name="T9" fmla="*/ 4 h 35"/>
              <a:gd name="T10" fmla="*/ 8 w 174"/>
              <a:gd name="T11" fmla="*/ 23 h 35"/>
              <a:gd name="T12" fmla="*/ 4 w 174"/>
              <a:gd name="T13" fmla="*/ 33 h 35"/>
              <a:gd name="T14" fmla="*/ 2 w 174"/>
              <a:gd name="T15" fmla="*/ 35 h 35"/>
              <a:gd name="T16" fmla="*/ 0 w 174"/>
              <a:gd name="T17" fmla="*/ 33 h 35"/>
              <a:gd name="T18" fmla="*/ 5 w 174"/>
              <a:gd name="T19" fmla="*/ 20 h 35"/>
              <a:gd name="T20" fmla="*/ 87 w 174"/>
              <a:gd name="T21" fmla="*/ 0 h 35"/>
              <a:gd name="T22" fmla="*/ 168 w 174"/>
              <a:gd name="T23" fmla="*/ 20 h 35"/>
              <a:gd name="T24" fmla="*/ 173 w 174"/>
              <a:gd name="T25" fmla="*/ 33 h 35"/>
              <a:gd name="T26" fmla="*/ 171 w 174"/>
              <a:gd name="T27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4" h="35">
                <a:moveTo>
                  <a:pt x="171" y="35"/>
                </a:moveTo>
                <a:cubicBezTo>
                  <a:pt x="171" y="35"/>
                  <a:pt x="171" y="35"/>
                  <a:pt x="171" y="35"/>
                </a:cubicBezTo>
                <a:cubicBezTo>
                  <a:pt x="170" y="35"/>
                  <a:pt x="169" y="34"/>
                  <a:pt x="169" y="33"/>
                </a:cubicBezTo>
                <a:cubicBezTo>
                  <a:pt x="169" y="29"/>
                  <a:pt x="168" y="26"/>
                  <a:pt x="165" y="23"/>
                </a:cubicBezTo>
                <a:cubicBezTo>
                  <a:pt x="148" y="5"/>
                  <a:pt x="87" y="4"/>
                  <a:pt x="87" y="4"/>
                </a:cubicBezTo>
                <a:cubicBezTo>
                  <a:pt x="86" y="4"/>
                  <a:pt x="25" y="5"/>
                  <a:pt x="8" y="23"/>
                </a:cubicBezTo>
                <a:cubicBezTo>
                  <a:pt x="5" y="26"/>
                  <a:pt x="4" y="29"/>
                  <a:pt x="4" y="33"/>
                </a:cubicBezTo>
                <a:cubicBezTo>
                  <a:pt x="4" y="34"/>
                  <a:pt x="3" y="35"/>
                  <a:pt x="2" y="35"/>
                </a:cubicBezTo>
                <a:cubicBezTo>
                  <a:pt x="1" y="35"/>
                  <a:pt x="0" y="34"/>
                  <a:pt x="0" y="33"/>
                </a:cubicBezTo>
                <a:cubicBezTo>
                  <a:pt x="0" y="28"/>
                  <a:pt x="2" y="24"/>
                  <a:pt x="5" y="20"/>
                </a:cubicBezTo>
                <a:cubicBezTo>
                  <a:pt x="23" y="1"/>
                  <a:pt x="84" y="0"/>
                  <a:pt x="87" y="0"/>
                </a:cubicBezTo>
                <a:cubicBezTo>
                  <a:pt x="89" y="0"/>
                  <a:pt x="150" y="1"/>
                  <a:pt x="168" y="20"/>
                </a:cubicBezTo>
                <a:cubicBezTo>
                  <a:pt x="172" y="24"/>
                  <a:pt x="174" y="28"/>
                  <a:pt x="173" y="33"/>
                </a:cubicBezTo>
                <a:cubicBezTo>
                  <a:pt x="173" y="34"/>
                  <a:pt x="172" y="35"/>
                  <a:pt x="171" y="3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25" name="Freeform 7753"/>
          <p:cNvSpPr>
            <a:spLocks/>
          </p:cNvSpPr>
          <p:nvPr/>
        </p:nvSpPr>
        <p:spPr bwMode="auto">
          <a:xfrm>
            <a:off x="5651948" y="3524857"/>
            <a:ext cx="199667" cy="47478"/>
          </a:xfrm>
          <a:custGeom>
            <a:avLst/>
            <a:gdLst>
              <a:gd name="T0" fmla="*/ 122 w 130"/>
              <a:gd name="T1" fmla="*/ 31 h 31"/>
              <a:gd name="T2" fmla="*/ 120 w 130"/>
              <a:gd name="T3" fmla="*/ 30 h 31"/>
              <a:gd name="T4" fmla="*/ 120 w 130"/>
              <a:gd name="T5" fmla="*/ 26 h 31"/>
              <a:gd name="T6" fmla="*/ 123 w 130"/>
              <a:gd name="T7" fmla="*/ 21 h 31"/>
              <a:gd name="T8" fmla="*/ 112 w 130"/>
              <a:gd name="T9" fmla="*/ 12 h 31"/>
              <a:gd name="T10" fmla="*/ 65 w 130"/>
              <a:gd name="T11" fmla="*/ 5 h 31"/>
              <a:gd name="T12" fmla="*/ 17 w 130"/>
              <a:gd name="T13" fmla="*/ 12 h 31"/>
              <a:gd name="T14" fmla="*/ 6 w 130"/>
              <a:gd name="T15" fmla="*/ 21 h 31"/>
              <a:gd name="T16" fmla="*/ 9 w 130"/>
              <a:gd name="T17" fmla="*/ 26 h 31"/>
              <a:gd name="T18" fmla="*/ 10 w 130"/>
              <a:gd name="T19" fmla="*/ 30 h 31"/>
              <a:gd name="T20" fmla="*/ 6 w 130"/>
              <a:gd name="T21" fmla="*/ 30 h 31"/>
              <a:gd name="T22" fmla="*/ 0 w 130"/>
              <a:gd name="T23" fmla="*/ 20 h 31"/>
              <a:gd name="T24" fmla="*/ 15 w 130"/>
              <a:gd name="T25" fmla="*/ 7 h 31"/>
              <a:gd name="T26" fmla="*/ 65 w 130"/>
              <a:gd name="T27" fmla="*/ 0 h 31"/>
              <a:gd name="T28" fmla="*/ 114 w 130"/>
              <a:gd name="T29" fmla="*/ 7 h 31"/>
              <a:gd name="T30" fmla="*/ 129 w 130"/>
              <a:gd name="T31" fmla="*/ 20 h 31"/>
              <a:gd name="T32" fmla="*/ 124 w 130"/>
              <a:gd name="T33" fmla="*/ 30 h 31"/>
              <a:gd name="T34" fmla="*/ 122 w 130"/>
              <a:gd name="T35" fmla="*/ 31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0" h="31">
                <a:moveTo>
                  <a:pt x="122" y="31"/>
                </a:moveTo>
                <a:cubicBezTo>
                  <a:pt x="121" y="31"/>
                  <a:pt x="120" y="30"/>
                  <a:pt x="120" y="30"/>
                </a:cubicBezTo>
                <a:cubicBezTo>
                  <a:pt x="119" y="29"/>
                  <a:pt x="119" y="27"/>
                  <a:pt x="120" y="26"/>
                </a:cubicBezTo>
                <a:cubicBezTo>
                  <a:pt x="123" y="24"/>
                  <a:pt x="124" y="22"/>
                  <a:pt x="123" y="21"/>
                </a:cubicBezTo>
                <a:cubicBezTo>
                  <a:pt x="123" y="20"/>
                  <a:pt x="122" y="17"/>
                  <a:pt x="112" y="12"/>
                </a:cubicBezTo>
                <a:cubicBezTo>
                  <a:pt x="96" y="6"/>
                  <a:pt x="65" y="5"/>
                  <a:pt x="65" y="5"/>
                </a:cubicBezTo>
                <a:cubicBezTo>
                  <a:pt x="64" y="5"/>
                  <a:pt x="33" y="6"/>
                  <a:pt x="17" y="12"/>
                </a:cubicBezTo>
                <a:cubicBezTo>
                  <a:pt x="8" y="17"/>
                  <a:pt x="6" y="20"/>
                  <a:pt x="6" y="21"/>
                </a:cubicBezTo>
                <a:cubicBezTo>
                  <a:pt x="6" y="22"/>
                  <a:pt x="7" y="24"/>
                  <a:pt x="9" y="26"/>
                </a:cubicBezTo>
                <a:cubicBezTo>
                  <a:pt x="11" y="27"/>
                  <a:pt x="11" y="29"/>
                  <a:pt x="10" y="30"/>
                </a:cubicBezTo>
                <a:cubicBezTo>
                  <a:pt x="9" y="31"/>
                  <a:pt x="7" y="31"/>
                  <a:pt x="6" y="30"/>
                </a:cubicBezTo>
                <a:cubicBezTo>
                  <a:pt x="4" y="29"/>
                  <a:pt x="0" y="25"/>
                  <a:pt x="0" y="20"/>
                </a:cubicBezTo>
                <a:cubicBezTo>
                  <a:pt x="1" y="15"/>
                  <a:pt x="6" y="11"/>
                  <a:pt x="15" y="7"/>
                </a:cubicBezTo>
                <a:cubicBezTo>
                  <a:pt x="32" y="0"/>
                  <a:pt x="63" y="0"/>
                  <a:pt x="65" y="0"/>
                </a:cubicBezTo>
                <a:cubicBezTo>
                  <a:pt x="66" y="0"/>
                  <a:pt x="97" y="0"/>
                  <a:pt x="114" y="7"/>
                </a:cubicBezTo>
                <a:cubicBezTo>
                  <a:pt x="124" y="11"/>
                  <a:pt x="128" y="15"/>
                  <a:pt x="129" y="20"/>
                </a:cubicBezTo>
                <a:cubicBezTo>
                  <a:pt x="130" y="25"/>
                  <a:pt x="125" y="29"/>
                  <a:pt x="124" y="30"/>
                </a:cubicBezTo>
                <a:cubicBezTo>
                  <a:pt x="123" y="31"/>
                  <a:pt x="123" y="31"/>
                  <a:pt x="122" y="31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26" name="Freeform 7754"/>
          <p:cNvSpPr>
            <a:spLocks noEditPoints="1"/>
          </p:cNvSpPr>
          <p:nvPr/>
        </p:nvSpPr>
        <p:spPr bwMode="auto">
          <a:xfrm>
            <a:off x="5729994" y="3582741"/>
            <a:ext cx="41624" cy="37072"/>
          </a:xfrm>
          <a:custGeom>
            <a:avLst/>
            <a:gdLst>
              <a:gd name="T0" fmla="*/ 14 w 27"/>
              <a:gd name="T1" fmla="*/ 24 h 24"/>
              <a:gd name="T2" fmla="*/ 0 w 27"/>
              <a:gd name="T3" fmla="*/ 12 h 24"/>
              <a:gd name="T4" fmla="*/ 14 w 27"/>
              <a:gd name="T5" fmla="*/ 0 h 24"/>
              <a:gd name="T6" fmla="*/ 27 w 27"/>
              <a:gd name="T7" fmla="*/ 12 h 24"/>
              <a:gd name="T8" fmla="*/ 14 w 27"/>
              <a:gd name="T9" fmla="*/ 24 h 24"/>
              <a:gd name="T10" fmla="*/ 14 w 27"/>
              <a:gd name="T11" fmla="*/ 5 h 24"/>
              <a:gd name="T12" fmla="*/ 6 w 27"/>
              <a:gd name="T13" fmla="*/ 12 h 24"/>
              <a:gd name="T14" fmla="*/ 14 w 27"/>
              <a:gd name="T15" fmla="*/ 18 h 24"/>
              <a:gd name="T16" fmla="*/ 21 w 27"/>
              <a:gd name="T17" fmla="*/ 12 h 24"/>
              <a:gd name="T18" fmla="*/ 14 w 27"/>
              <a:gd name="T19" fmla="*/ 5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7" h="24">
                <a:moveTo>
                  <a:pt x="14" y="24"/>
                </a:moveTo>
                <a:cubicBezTo>
                  <a:pt x="6" y="24"/>
                  <a:pt x="0" y="19"/>
                  <a:pt x="0" y="12"/>
                </a:cubicBezTo>
                <a:cubicBezTo>
                  <a:pt x="0" y="5"/>
                  <a:pt x="6" y="0"/>
                  <a:pt x="14" y="0"/>
                </a:cubicBezTo>
                <a:cubicBezTo>
                  <a:pt x="21" y="0"/>
                  <a:pt x="27" y="5"/>
                  <a:pt x="27" y="12"/>
                </a:cubicBezTo>
                <a:cubicBezTo>
                  <a:pt x="27" y="19"/>
                  <a:pt x="21" y="24"/>
                  <a:pt x="14" y="24"/>
                </a:cubicBezTo>
                <a:close/>
                <a:moveTo>
                  <a:pt x="14" y="5"/>
                </a:moveTo>
                <a:cubicBezTo>
                  <a:pt x="9" y="5"/>
                  <a:pt x="6" y="8"/>
                  <a:pt x="6" y="12"/>
                </a:cubicBezTo>
                <a:cubicBezTo>
                  <a:pt x="6" y="16"/>
                  <a:pt x="9" y="18"/>
                  <a:pt x="14" y="18"/>
                </a:cubicBezTo>
                <a:cubicBezTo>
                  <a:pt x="18" y="18"/>
                  <a:pt x="21" y="16"/>
                  <a:pt x="21" y="12"/>
                </a:cubicBezTo>
                <a:cubicBezTo>
                  <a:pt x="21" y="8"/>
                  <a:pt x="18" y="5"/>
                  <a:pt x="14" y="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27" name="Freeform 7755"/>
          <p:cNvSpPr>
            <a:spLocks noEditPoints="1"/>
          </p:cNvSpPr>
          <p:nvPr/>
        </p:nvSpPr>
        <p:spPr bwMode="auto">
          <a:xfrm>
            <a:off x="5710482" y="3572335"/>
            <a:ext cx="82598" cy="72193"/>
          </a:xfrm>
          <a:custGeom>
            <a:avLst/>
            <a:gdLst>
              <a:gd name="T0" fmla="*/ 27 w 54"/>
              <a:gd name="T1" fmla="*/ 47 h 47"/>
              <a:gd name="T2" fmla="*/ 0 w 54"/>
              <a:gd name="T3" fmla="*/ 23 h 47"/>
              <a:gd name="T4" fmla="*/ 27 w 54"/>
              <a:gd name="T5" fmla="*/ 0 h 47"/>
              <a:gd name="T6" fmla="*/ 54 w 54"/>
              <a:gd name="T7" fmla="*/ 23 h 47"/>
              <a:gd name="T8" fmla="*/ 27 w 54"/>
              <a:gd name="T9" fmla="*/ 47 h 47"/>
              <a:gd name="T10" fmla="*/ 27 w 54"/>
              <a:gd name="T11" fmla="*/ 5 h 47"/>
              <a:gd name="T12" fmla="*/ 5 w 54"/>
              <a:gd name="T13" fmla="*/ 23 h 47"/>
              <a:gd name="T14" fmla="*/ 27 w 54"/>
              <a:gd name="T15" fmla="*/ 41 h 47"/>
              <a:gd name="T16" fmla="*/ 48 w 54"/>
              <a:gd name="T17" fmla="*/ 23 h 47"/>
              <a:gd name="T18" fmla="*/ 27 w 54"/>
              <a:gd name="T19" fmla="*/ 5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" h="47">
                <a:moveTo>
                  <a:pt x="27" y="47"/>
                </a:moveTo>
                <a:cubicBezTo>
                  <a:pt x="12" y="47"/>
                  <a:pt x="0" y="36"/>
                  <a:pt x="0" y="23"/>
                </a:cubicBezTo>
                <a:cubicBezTo>
                  <a:pt x="0" y="10"/>
                  <a:pt x="12" y="0"/>
                  <a:pt x="27" y="0"/>
                </a:cubicBezTo>
                <a:cubicBezTo>
                  <a:pt x="42" y="0"/>
                  <a:pt x="54" y="10"/>
                  <a:pt x="54" y="23"/>
                </a:cubicBezTo>
                <a:cubicBezTo>
                  <a:pt x="54" y="36"/>
                  <a:pt x="42" y="47"/>
                  <a:pt x="27" y="47"/>
                </a:cubicBezTo>
                <a:close/>
                <a:moveTo>
                  <a:pt x="27" y="5"/>
                </a:moveTo>
                <a:cubicBezTo>
                  <a:pt x="15" y="5"/>
                  <a:pt x="5" y="13"/>
                  <a:pt x="5" y="23"/>
                </a:cubicBezTo>
                <a:cubicBezTo>
                  <a:pt x="5" y="33"/>
                  <a:pt x="15" y="41"/>
                  <a:pt x="27" y="41"/>
                </a:cubicBezTo>
                <a:cubicBezTo>
                  <a:pt x="38" y="41"/>
                  <a:pt x="48" y="33"/>
                  <a:pt x="48" y="23"/>
                </a:cubicBezTo>
                <a:cubicBezTo>
                  <a:pt x="48" y="13"/>
                  <a:pt x="38" y="5"/>
                  <a:pt x="27" y="5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28" name="Freeform 7756"/>
          <p:cNvSpPr>
            <a:spLocks noEditPoints="1"/>
          </p:cNvSpPr>
          <p:nvPr/>
        </p:nvSpPr>
        <p:spPr bwMode="auto">
          <a:xfrm>
            <a:off x="5684467" y="3533963"/>
            <a:ext cx="133328" cy="116419"/>
          </a:xfrm>
          <a:custGeom>
            <a:avLst/>
            <a:gdLst>
              <a:gd name="T0" fmla="*/ 44 w 87"/>
              <a:gd name="T1" fmla="*/ 76 h 76"/>
              <a:gd name="T2" fmla="*/ 0 w 87"/>
              <a:gd name="T3" fmla="*/ 38 h 76"/>
              <a:gd name="T4" fmla="*/ 44 w 87"/>
              <a:gd name="T5" fmla="*/ 0 h 76"/>
              <a:gd name="T6" fmla="*/ 87 w 87"/>
              <a:gd name="T7" fmla="*/ 38 h 76"/>
              <a:gd name="T8" fmla="*/ 44 w 87"/>
              <a:gd name="T9" fmla="*/ 76 h 76"/>
              <a:gd name="T10" fmla="*/ 44 w 87"/>
              <a:gd name="T11" fmla="*/ 6 h 76"/>
              <a:gd name="T12" fmla="*/ 6 w 87"/>
              <a:gd name="T13" fmla="*/ 38 h 76"/>
              <a:gd name="T14" fmla="*/ 44 w 87"/>
              <a:gd name="T15" fmla="*/ 71 h 76"/>
              <a:gd name="T16" fmla="*/ 82 w 87"/>
              <a:gd name="T17" fmla="*/ 38 h 76"/>
              <a:gd name="T18" fmla="*/ 44 w 87"/>
              <a:gd name="T19" fmla="*/ 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7" h="76">
                <a:moveTo>
                  <a:pt x="44" y="76"/>
                </a:moveTo>
                <a:cubicBezTo>
                  <a:pt x="20" y="76"/>
                  <a:pt x="0" y="59"/>
                  <a:pt x="0" y="38"/>
                </a:cubicBezTo>
                <a:cubicBezTo>
                  <a:pt x="0" y="17"/>
                  <a:pt x="20" y="0"/>
                  <a:pt x="44" y="0"/>
                </a:cubicBezTo>
                <a:cubicBezTo>
                  <a:pt x="68" y="0"/>
                  <a:pt x="87" y="17"/>
                  <a:pt x="87" y="38"/>
                </a:cubicBezTo>
                <a:cubicBezTo>
                  <a:pt x="87" y="59"/>
                  <a:pt x="68" y="76"/>
                  <a:pt x="44" y="76"/>
                </a:cubicBezTo>
                <a:close/>
                <a:moveTo>
                  <a:pt x="44" y="6"/>
                </a:moveTo>
                <a:cubicBezTo>
                  <a:pt x="23" y="6"/>
                  <a:pt x="6" y="20"/>
                  <a:pt x="6" y="38"/>
                </a:cubicBezTo>
                <a:cubicBezTo>
                  <a:pt x="6" y="56"/>
                  <a:pt x="23" y="71"/>
                  <a:pt x="44" y="71"/>
                </a:cubicBezTo>
                <a:cubicBezTo>
                  <a:pt x="65" y="71"/>
                  <a:pt x="82" y="56"/>
                  <a:pt x="82" y="38"/>
                </a:cubicBezTo>
                <a:cubicBezTo>
                  <a:pt x="82" y="20"/>
                  <a:pt x="65" y="6"/>
                  <a:pt x="44" y="6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29" name="Freeform 7757"/>
          <p:cNvSpPr>
            <a:spLocks/>
          </p:cNvSpPr>
          <p:nvPr/>
        </p:nvSpPr>
        <p:spPr bwMode="auto">
          <a:xfrm>
            <a:off x="5667557" y="3537214"/>
            <a:ext cx="31869" cy="82599"/>
          </a:xfrm>
          <a:custGeom>
            <a:avLst/>
            <a:gdLst>
              <a:gd name="T0" fmla="*/ 18 w 21"/>
              <a:gd name="T1" fmla="*/ 54 h 54"/>
              <a:gd name="T2" fmla="*/ 16 w 21"/>
              <a:gd name="T3" fmla="*/ 53 h 54"/>
              <a:gd name="T4" fmla="*/ 6 w 21"/>
              <a:gd name="T5" fmla="*/ 2 h 54"/>
              <a:gd name="T6" fmla="*/ 9 w 21"/>
              <a:gd name="T7" fmla="*/ 0 h 54"/>
              <a:gd name="T8" fmla="*/ 11 w 21"/>
              <a:gd name="T9" fmla="*/ 3 h 54"/>
              <a:gd name="T10" fmla="*/ 20 w 21"/>
              <a:gd name="T11" fmla="*/ 49 h 54"/>
              <a:gd name="T12" fmla="*/ 20 w 21"/>
              <a:gd name="T13" fmla="*/ 53 h 54"/>
              <a:gd name="T14" fmla="*/ 18 w 21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1" h="54">
                <a:moveTo>
                  <a:pt x="18" y="54"/>
                </a:moveTo>
                <a:cubicBezTo>
                  <a:pt x="17" y="54"/>
                  <a:pt x="16" y="54"/>
                  <a:pt x="16" y="53"/>
                </a:cubicBezTo>
                <a:cubicBezTo>
                  <a:pt x="0" y="38"/>
                  <a:pt x="6" y="4"/>
                  <a:pt x="6" y="2"/>
                </a:cubicBezTo>
                <a:cubicBezTo>
                  <a:pt x="6" y="1"/>
                  <a:pt x="7" y="0"/>
                  <a:pt x="9" y="0"/>
                </a:cubicBezTo>
                <a:cubicBezTo>
                  <a:pt x="10" y="0"/>
                  <a:pt x="12" y="2"/>
                  <a:pt x="11" y="3"/>
                </a:cubicBezTo>
                <a:cubicBezTo>
                  <a:pt x="11" y="3"/>
                  <a:pt x="6" y="36"/>
                  <a:pt x="20" y="49"/>
                </a:cubicBezTo>
                <a:cubicBezTo>
                  <a:pt x="21" y="50"/>
                  <a:pt x="21" y="52"/>
                  <a:pt x="20" y="53"/>
                </a:cubicBezTo>
                <a:cubicBezTo>
                  <a:pt x="19" y="54"/>
                  <a:pt x="18" y="54"/>
                  <a:pt x="18" y="54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30" name="Freeform 7758"/>
          <p:cNvSpPr>
            <a:spLocks/>
          </p:cNvSpPr>
          <p:nvPr/>
        </p:nvSpPr>
        <p:spPr bwMode="auto">
          <a:xfrm>
            <a:off x="5804137" y="3537214"/>
            <a:ext cx="30568" cy="82599"/>
          </a:xfrm>
          <a:custGeom>
            <a:avLst/>
            <a:gdLst>
              <a:gd name="T0" fmla="*/ 3 w 20"/>
              <a:gd name="T1" fmla="*/ 54 h 54"/>
              <a:gd name="T2" fmla="*/ 1 w 20"/>
              <a:gd name="T3" fmla="*/ 53 h 54"/>
              <a:gd name="T4" fmla="*/ 1 w 20"/>
              <a:gd name="T5" fmla="*/ 49 h 54"/>
              <a:gd name="T6" fmla="*/ 9 w 20"/>
              <a:gd name="T7" fmla="*/ 3 h 54"/>
              <a:gd name="T8" fmla="*/ 12 w 20"/>
              <a:gd name="T9" fmla="*/ 0 h 54"/>
              <a:gd name="T10" fmla="*/ 15 w 20"/>
              <a:gd name="T11" fmla="*/ 2 h 54"/>
              <a:gd name="T12" fmla="*/ 5 w 20"/>
              <a:gd name="T13" fmla="*/ 53 h 54"/>
              <a:gd name="T14" fmla="*/ 3 w 20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54">
                <a:moveTo>
                  <a:pt x="3" y="54"/>
                </a:moveTo>
                <a:cubicBezTo>
                  <a:pt x="2" y="54"/>
                  <a:pt x="1" y="54"/>
                  <a:pt x="1" y="53"/>
                </a:cubicBezTo>
                <a:cubicBezTo>
                  <a:pt x="0" y="52"/>
                  <a:pt x="0" y="50"/>
                  <a:pt x="1" y="49"/>
                </a:cubicBezTo>
                <a:cubicBezTo>
                  <a:pt x="14" y="36"/>
                  <a:pt x="9" y="3"/>
                  <a:pt x="9" y="3"/>
                </a:cubicBezTo>
                <a:cubicBezTo>
                  <a:pt x="9" y="2"/>
                  <a:pt x="10" y="0"/>
                  <a:pt x="12" y="0"/>
                </a:cubicBezTo>
                <a:cubicBezTo>
                  <a:pt x="13" y="0"/>
                  <a:pt x="15" y="1"/>
                  <a:pt x="15" y="2"/>
                </a:cubicBezTo>
                <a:cubicBezTo>
                  <a:pt x="15" y="4"/>
                  <a:pt x="20" y="38"/>
                  <a:pt x="5" y="53"/>
                </a:cubicBezTo>
                <a:cubicBezTo>
                  <a:pt x="4" y="54"/>
                  <a:pt x="4" y="54"/>
                  <a:pt x="3" y="54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31" name="Freeform 7759"/>
          <p:cNvSpPr>
            <a:spLocks/>
          </p:cNvSpPr>
          <p:nvPr/>
        </p:nvSpPr>
        <p:spPr bwMode="auto">
          <a:xfrm>
            <a:off x="5640891" y="3457217"/>
            <a:ext cx="18861" cy="31869"/>
          </a:xfrm>
          <a:custGeom>
            <a:avLst/>
            <a:gdLst>
              <a:gd name="T0" fmla="*/ 29 w 29"/>
              <a:gd name="T1" fmla="*/ 0 h 49"/>
              <a:gd name="T2" fmla="*/ 3 w 29"/>
              <a:gd name="T3" fmla="*/ 12 h 49"/>
              <a:gd name="T4" fmla="*/ 0 w 29"/>
              <a:gd name="T5" fmla="*/ 49 h 49"/>
              <a:gd name="T6" fmla="*/ 29 w 29"/>
              <a:gd name="T7" fmla="*/ 35 h 49"/>
              <a:gd name="T8" fmla="*/ 29 w 29"/>
              <a:gd name="T9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" h="49">
                <a:moveTo>
                  <a:pt x="29" y="0"/>
                </a:moveTo>
                <a:lnTo>
                  <a:pt x="3" y="12"/>
                </a:lnTo>
                <a:lnTo>
                  <a:pt x="0" y="49"/>
                </a:lnTo>
                <a:lnTo>
                  <a:pt x="29" y="35"/>
                </a:lnTo>
                <a:lnTo>
                  <a:pt x="29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32" name="Freeform 7760"/>
          <p:cNvSpPr>
            <a:spLocks/>
          </p:cNvSpPr>
          <p:nvPr/>
        </p:nvSpPr>
        <p:spPr bwMode="auto">
          <a:xfrm>
            <a:off x="5614876" y="3387626"/>
            <a:ext cx="271860" cy="279665"/>
          </a:xfrm>
          <a:custGeom>
            <a:avLst/>
            <a:gdLst>
              <a:gd name="T0" fmla="*/ 89 w 177"/>
              <a:gd name="T1" fmla="*/ 182 h 182"/>
              <a:gd name="T2" fmla="*/ 31 w 177"/>
              <a:gd name="T3" fmla="*/ 139 h 182"/>
              <a:gd name="T4" fmla="*/ 28 w 177"/>
              <a:gd name="T5" fmla="*/ 120 h 182"/>
              <a:gd name="T6" fmla="*/ 1 w 177"/>
              <a:gd name="T7" fmla="*/ 92 h 182"/>
              <a:gd name="T8" fmla="*/ 4 w 177"/>
              <a:gd name="T9" fmla="*/ 31 h 182"/>
              <a:gd name="T10" fmla="*/ 5 w 177"/>
              <a:gd name="T11" fmla="*/ 29 h 182"/>
              <a:gd name="T12" fmla="*/ 79 w 177"/>
              <a:gd name="T13" fmla="*/ 0 h 182"/>
              <a:gd name="T14" fmla="*/ 83 w 177"/>
              <a:gd name="T15" fmla="*/ 3 h 182"/>
              <a:gd name="T16" fmla="*/ 79 w 177"/>
              <a:gd name="T17" fmla="*/ 7 h 182"/>
              <a:gd name="T18" fmla="*/ 11 w 177"/>
              <a:gd name="T19" fmla="*/ 33 h 182"/>
              <a:gd name="T20" fmla="*/ 8 w 177"/>
              <a:gd name="T21" fmla="*/ 92 h 182"/>
              <a:gd name="T22" fmla="*/ 33 w 177"/>
              <a:gd name="T23" fmla="*/ 115 h 182"/>
              <a:gd name="T24" fmla="*/ 34 w 177"/>
              <a:gd name="T25" fmla="*/ 116 h 182"/>
              <a:gd name="T26" fmla="*/ 35 w 177"/>
              <a:gd name="T27" fmla="*/ 118 h 182"/>
              <a:gd name="T28" fmla="*/ 38 w 177"/>
              <a:gd name="T29" fmla="*/ 137 h 182"/>
              <a:gd name="T30" fmla="*/ 89 w 177"/>
              <a:gd name="T31" fmla="*/ 175 h 182"/>
              <a:gd name="T32" fmla="*/ 139 w 177"/>
              <a:gd name="T33" fmla="*/ 137 h 182"/>
              <a:gd name="T34" fmla="*/ 142 w 177"/>
              <a:gd name="T35" fmla="*/ 118 h 182"/>
              <a:gd name="T36" fmla="*/ 143 w 177"/>
              <a:gd name="T37" fmla="*/ 116 h 182"/>
              <a:gd name="T38" fmla="*/ 145 w 177"/>
              <a:gd name="T39" fmla="*/ 115 h 182"/>
              <a:gd name="T40" fmla="*/ 170 w 177"/>
              <a:gd name="T41" fmla="*/ 92 h 182"/>
              <a:gd name="T42" fmla="*/ 166 w 177"/>
              <a:gd name="T43" fmla="*/ 33 h 182"/>
              <a:gd name="T44" fmla="*/ 98 w 177"/>
              <a:gd name="T45" fmla="*/ 7 h 182"/>
              <a:gd name="T46" fmla="*/ 95 w 177"/>
              <a:gd name="T47" fmla="*/ 3 h 182"/>
              <a:gd name="T48" fmla="*/ 99 w 177"/>
              <a:gd name="T49" fmla="*/ 0 h 182"/>
              <a:gd name="T50" fmla="*/ 172 w 177"/>
              <a:gd name="T51" fmla="*/ 29 h 182"/>
              <a:gd name="T52" fmla="*/ 173 w 177"/>
              <a:gd name="T53" fmla="*/ 31 h 182"/>
              <a:gd name="T54" fmla="*/ 177 w 177"/>
              <a:gd name="T55" fmla="*/ 92 h 182"/>
              <a:gd name="T56" fmla="*/ 149 w 177"/>
              <a:gd name="T57" fmla="*/ 120 h 182"/>
              <a:gd name="T58" fmla="*/ 149 w 177"/>
              <a:gd name="T59" fmla="*/ 120 h 182"/>
              <a:gd name="T60" fmla="*/ 146 w 177"/>
              <a:gd name="T61" fmla="*/ 139 h 182"/>
              <a:gd name="T62" fmla="*/ 89 w 177"/>
              <a:gd name="T63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77" h="182">
                <a:moveTo>
                  <a:pt x="89" y="182"/>
                </a:moveTo>
                <a:cubicBezTo>
                  <a:pt x="59" y="182"/>
                  <a:pt x="37" y="160"/>
                  <a:pt x="31" y="139"/>
                </a:cubicBezTo>
                <a:cubicBezTo>
                  <a:pt x="30" y="132"/>
                  <a:pt x="29" y="126"/>
                  <a:pt x="28" y="120"/>
                </a:cubicBezTo>
                <a:cubicBezTo>
                  <a:pt x="0" y="97"/>
                  <a:pt x="0" y="94"/>
                  <a:pt x="1" y="92"/>
                </a:cubicBezTo>
                <a:cubicBezTo>
                  <a:pt x="1" y="87"/>
                  <a:pt x="3" y="52"/>
                  <a:pt x="4" y="31"/>
                </a:cubicBezTo>
                <a:cubicBezTo>
                  <a:pt x="4" y="31"/>
                  <a:pt x="5" y="30"/>
                  <a:pt x="5" y="29"/>
                </a:cubicBezTo>
                <a:cubicBezTo>
                  <a:pt x="22" y="6"/>
                  <a:pt x="62" y="1"/>
                  <a:pt x="79" y="0"/>
                </a:cubicBezTo>
                <a:cubicBezTo>
                  <a:pt x="81" y="0"/>
                  <a:pt x="83" y="1"/>
                  <a:pt x="83" y="3"/>
                </a:cubicBezTo>
                <a:cubicBezTo>
                  <a:pt x="83" y="5"/>
                  <a:pt x="81" y="7"/>
                  <a:pt x="79" y="7"/>
                </a:cubicBezTo>
                <a:cubicBezTo>
                  <a:pt x="64" y="8"/>
                  <a:pt x="27" y="13"/>
                  <a:pt x="11" y="33"/>
                </a:cubicBezTo>
                <a:cubicBezTo>
                  <a:pt x="10" y="55"/>
                  <a:pt x="8" y="87"/>
                  <a:pt x="8" y="92"/>
                </a:cubicBezTo>
                <a:cubicBezTo>
                  <a:pt x="9" y="93"/>
                  <a:pt x="13" y="98"/>
                  <a:pt x="33" y="115"/>
                </a:cubicBezTo>
                <a:cubicBezTo>
                  <a:pt x="34" y="116"/>
                  <a:pt x="34" y="116"/>
                  <a:pt x="34" y="116"/>
                </a:cubicBezTo>
                <a:cubicBezTo>
                  <a:pt x="35" y="116"/>
                  <a:pt x="35" y="117"/>
                  <a:pt x="35" y="118"/>
                </a:cubicBezTo>
                <a:cubicBezTo>
                  <a:pt x="35" y="124"/>
                  <a:pt x="36" y="131"/>
                  <a:pt x="38" y="137"/>
                </a:cubicBezTo>
                <a:cubicBezTo>
                  <a:pt x="43" y="155"/>
                  <a:pt x="62" y="175"/>
                  <a:pt x="89" y="175"/>
                </a:cubicBezTo>
                <a:cubicBezTo>
                  <a:pt x="115" y="175"/>
                  <a:pt x="134" y="155"/>
                  <a:pt x="139" y="137"/>
                </a:cubicBezTo>
                <a:cubicBezTo>
                  <a:pt x="141" y="131"/>
                  <a:pt x="142" y="124"/>
                  <a:pt x="142" y="118"/>
                </a:cubicBezTo>
                <a:cubicBezTo>
                  <a:pt x="142" y="117"/>
                  <a:pt x="143" y="116"/>
                  <a:pt x="143" y="116"/>
                </a:cubicBezTo>
                <a:cubicBezTo>
                  <a:pt x="145" y="115"/>
                  <a:pt x="145" y="115"/>
                  <a:pt x="145" y="115"/>
                </a:cubicBezTo>
                <a:cubicBezTo>
                  <a:pt x="164" y="98"/>
                  <a:pt x="169" y="93"/>
                  <a:pt x="170" y="92"/>
                </a:cubicBezTo>
                <a:cubicBezTo>
                  <a:pt x="170" y="88"/>
                  <a:pt x="168" y="55"/>
                  <a:pt x="166" y="33"/>
                </a:cubicBezTo>
                <a:cubicBezTo>
                  <a:pt x="151" y="13"/>
                  <a:pt x="114" y="8"/>
                  <a:pt x="98" y="7"/>
                </a:cubicBezTo>
                <a:cubicBezTo>
                  <a:pt x="96" y="7"/>
                  <a:pt x="95" y="5"/>
                  <a:pt x="95" y="3"/>
                </a:cubicBezTo>
                <a:cubicBezTo>
                  <a:pt x="95" y="1"/>
                  <a:pt x="97" y="0"/>
                  <a:pt x="99" y="0"/>
                </a:cubicBezTo>
                <a:cubicBezTo>
                  <a:pt x="115" y="1"/>
                  <a:pt x="156" y="6"/>
                  <a:pt x="172" y="29"/>
                </a:cubicBezTo>
                <a:cubicBezTo>
                  <a:pt x="173" y="30"/>
                  <a:pt x="173" y="31"/>
                  <a:pt x="173" y="31"/>
                </a:cubicBezTo>
                <a:cubicBezTo>
                  <a:pt x="174" y="52"/>
                  <a:pt x="177" y="87"/>
                  <a:pt x="177" y="92"/>
                </a:cubicBezTo>
                <a:cubicBezTo>
                  <a:pt x="177" y="94"/>
                  <a:pt x="177" y="97"/>
                  <a:pt x="149" y="120"/>
                </a:cubicBezTo>
                <a:cubicBezTo>
                  <a:pt x="149" y="120"/>
                  <a:pt x="149" y="120"/>
                  <a:pt x="149" y="120"/>
                </a:cubicBezTo>
                <a:cubicBezTo>
                  <a:pt x="149" y="126"/>
                  <a:pt x="148" y="132"/>
                  <a:pt x="146" y="139"/>
                </a:cubicBezTo>
                <a:cubicBezTo>
                  <a:pt x="140" y="160"/>
                  <a:pt x="118" y="182"/>
                  <a:pt x="89" y="182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33" name="Oval 7761"/>
          <p:cNvSpPr>
            <a:spLocks noChangeArrowheads="1"/>
          </p:cNvSpPr>
          <p:nvPr/>
        </p:nvSpPr>
        <p:spPr bwMode="auto">
          <a:xfrm>
            <a:off x="5722840" y="3381773"/>
            <a:ext cx="22763" cy="21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34" name="Oval 7762"/>
          <p:cNvSpPr>
            <a:spLocks noChangeArrowheads="1"/>
          </p:cNvSpPr>
          <p:nvPr/>
        </p:nvSpPr>
        <p:spPr bwMode="auto">
          <a:xfrm>
            <a:off x="5757960" y="3381773"/>
            <a:ext cx="21462" cy="2146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/>
          <a:lstStyle/>
          <a:p>
            <a:pPr marL="0" marR="0" lvl="0" indent="0" defTabSz="60914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ea"/>
              <a:sym typeface="+mn-lt"/>
            </a:endParaRPr>
          </a:p>
        </p:txBody>
      </p:sp>
      <p:cxnSp>
        <p:nvCxnSpPr>
          <p:cNvPr id="35" name="直接连接符 264"/>
          <p:cNvCxnSpPr/>
          <p:nvPr/>
        </p:nvCxnSpPr>
        <p:spPr bwMode="auto">
          <a:xfrm>
            <a:off x="3809939" y="3782479"/>
            <a:ext cx="2084453" cy="0"/>
          </a:xfrm>
          <a:prstGeom prst="line">
            <a:avLst/>
          </a:prstGeom>
          <a:solidFill>
            <a:srgbClr val="5B9BD5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文本框 266"/>
          <p:cNvSpPr txBox="1"/>
          <p:nvPr/>
        </p:nvSpPr>
        <p:spPr>
          <a:xfrm>
            <a:off x="3740798" y="3766061"/>
            <a:ext cx="2136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  <a:latin typeface="微软雅黑" panose="020B0503020204020204" pitchFamily="34" charset="-122"/>
                <a:cs typeface="Calibri"/>
              </a:defRPr>
            </a:lvl1pPr>
          </a:lstStyle>
          <a:p>
            <a:pPr defTabSz="914478"/>
            <a:r>
              <a:rPr lang="ru-RU" sz="1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ИИ-вычисления</a:t>
            </a:r>
          </a:p>
        </p:txBody>
      </p:sp>
      <p:sp>
        <p:nvSpPr>
          <p:cNvPr id="37" name="任意多边形: 形状 81">
            <a:extLst>
              <a:ext uri="{FF2B5EF4-FFF2-40B4-BE49-F238E27FC236}">
                <a16:creationId xmlns:a16="http://schemas.microsoft.com/office/drawing/2014/main" xmlns="" id="{7CE26533-0743-486D-B935-D64237521FCC}"/>
              </a:ext>
            </a:extLst>
          </p:cNvPr>
          <p:cNvSpPr/>
          <p:nvPr/>
        </p:nvSpPr>
        <p:spPr>
          <a:xfrm>
            <a:off x="8901015" y="3202169"/>
            <a:ext cx="1744812" cy="812523"/>
          </a:xfrm>
          <a:custGeom>
            <a:avLst/>
            <a:gdLst>
              <a:gd name="connsiteX0" fmla="*/ 1160463 w 3765550"/>
              <a:gd name="connsiteY0" fmla="*/ 0 h 1762125"/>
              <a:gd name="connsiteX1" fmla="*/ 1668037 w 3765550"/>
              <a:gd name="connsiteY1" fmla="*/ 336442 h 1762125"/>
              <a:gd name="connsiteX2" fmla="*/ 1677565 w 3765550"/>
              <a:gd name="connsiteY2" fmla="*/ 367137 h 1762125"/>
              <a:gd name="connsiteX3" fmla="*/ 1694068 w 3765550"/>
              <a:gd name="connsiteY3" fmla="*/ 353521 h 1762125"/>
              <a:gd name="connsiteX4" fmla="*/ 2022475 w 3765550"/>
              <a:gd name="connsiteY4" fmla="*/ 253206 h 1762125"/>
              <a:gd name="connsiteX5" fmla="*/ 2044700 w 3765550"/>
              <a:gd name="connsiteY5" fmla="*/ 253206 h 1762125"/>
              <a:gd name="connsiteX6" fmla="*/ 2460037 w 3765550"/>
              <a:gd name="connsiteY6" fmla="*/ 425244 h 1762125"/>
              <a:gd name="connsiteX7" fmla="*/ 2503886 w 3765550"/>
              <a:gd name="connsiteY7" fmla="*/ 478390 h 1762125"/>
              <a:gd name="connsiteX8" fmla="*/ 2521538 w 3765550"/>
              <a:gd name="connsiteY8" fmla="*/ 456994 h 1762125"/>
              <a:gd name="connsiteX9" fmla="*/ 2936875 w 3765550"/>
              <a:gd name="connsiteY9" fmla="*/ 284956 h 1762125"/>
              <a:gd name="connsiteX10" fmla="*/ 2959100 w 3765550"/>
              <a:gd name="connsiteY10" fmla="*/ 284956 h 1762125"/>
              <a:gd name="connsiteX11" fmla="*/ 3500316 w 3765550"/>
              <a:gd name="connsiteY11" fmla="*/ 643698 h 1762125"/>
              <a:gd name="connsiteX12" fmla="*/ 3516516 w 3765550"/>
              <a:gd name="connsiteY12" fmla="*/ 695886 h 1762125"/>
              <a:gd name="connsiteX13" fmla="*/ 3593512 w 3765550"/>
              <a:gd name="connsiteY13" fmla="*/ 759413 h 1762125"/>
              <a:gd name="connsiteX14" fmla="*/ 3765550 w 3765550"/>
              <a:gd name="connsiteY14" fmla="*/ 1174750 h 1762125"/>
              <a:gd name="connsiteX15" fmla="*/ 3178175 w 3765550"/>
              <a:gd name="connsiteY15" fmla="*/ 1762125 h 1762125"/>
              <a:gd name="connsiteX16" fmla="*/ 587375 w 3765550"/>
              <a:gd name="connsiteY16" fmla="*/ 1762125 h 1762125"/>
              <a:gd name="connsiteX17" fmla="*/ 0 w 3765550"/>
              <a:gd name="connsiteY17" fmla="*/ 1174750 h 1762125"/>
              <a:gd name="connsiteX18" fmla="*/ 587375 w 3765550"/>
              <a:gd name="connsiteY18" fmla="*/ 587375 h 1762125"/>
              <a:gd name="connsiteX19" fmla="*/ 609600 w 3765550"/>
              <a:gd name="connsiteY19" fmla="*/ 587375 h 1762125"/>
              <a:gd name="connsiteX20" fmla="*/ 609600 w 3765550"/>
              <a:gd name="connsiteY20" fmla="*/ 550863 h 1762125"/>
              <a:gd name="connsiteX21" fmla="*/ 1160463 w 3765550"/>
              <a:gd name="connsiteY21" fmla="*/ 0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765550" h="1762125">
                <a:moveTo>
                  <a:pt x="1160463" y="0"/>
                </a:moveTo>
                <a:cubicBezTo>
                  <a:pt x="1388638" y="0"/>
                  <a:pt x="1584411" y="138729"/>
                  <a:pt x="1668037" y="336442"/>
                </a:cubicBezTo>
                <a:lnTo>
                  <a:pt x="1677565" y="367137"/>
                </a:lnTo>
                <a:lnTo>
                  <a:pt x="1694068" y="353521"/>
                </a:lnTo>
                <a:cubicBezTo>
                  <a:pt x="1787814" y="290187"/>
                  <a:pt x="1900826" y="253206"/>
                  <a:pt x="2022475" y="253206"/>
                </a:cubicBezTo>
                <a:lnTo>
                  <a:pt x="2044700" y="253206"/>
                </a:lnTo>
                <a:cubicBezTo>
                  <a:pt x="2206899" y="253206"/>
                  <a:pt x="2353743" y="318950"/>
                  <a:pt x="2460037" y="425244"/>
                </a:cubicBezTo>
                <a:lnTo>
                  <a:pt x="2503886" y="478390"/>
                </a:lnTo>
                <a:lnTo>
                  <a:pt x="2521538" y="456994"/>
                </a:lnTo>
                <a:cubicBezTo>
                  <a:pt x="2627832" y="350700"/>
                  <a:pt x="2774676" y="284956"/>
                  <a:pt x="2936875" y="284956"/>
                </a:cubicBezTo>
                <a:lnTo>
                  <a:pt x="2959100" y="284956"/>
                </a:lnTo>
                <a:cubicBezTo>
                  <a:pt x="3202399" y="284956"/>
                  <a:pt x="3411148" y="432881"/>
                  <a:pt x="3500316" y="643698"/>
                </a:cubicBezTo>
                <a:lnTo>
                  <a:pt x="3516516" y="695886"/>
                </a:lnTo>
                <a:lnTo>
                  <a:pt x="3593512" y="759413"/>
                </a:lnTo>
                <a:cubicBezTo>
                  <a:pt x="3699806" y="865707"/>
                  <a:pt x="3765550" y="1012551"/>
                  <a:pt x="3765550" y="1174750"/>
                </a:cubicBezTo>
                <a:cubicBezTo>
                  <a:pt x="3765550" y="1499148"/>
                  <a:pt x="3502573" y="1762125"/>
                  <a:pt x="3178175" y="1762125"/>
                </a:cubicBezTo>
                <a:lnTo>
                  <a:pt x="587375" y="1762125"/>
                </a:lnTo>
                <a:cubicBezTo>
                  <a:pt x="262977" y="1762125"/>
                  <a:pt x="0" y="1499148"/>
                  <a:pt x="0" y="1174750"/>
                </a:cubicBezTo>
                <a:cubicBezTo>
                  <a:pt x="0" y="850352"/>
                  <a:pt x="262977" y="587375"/>
                  <a:pt x="587375" y="587375"/>
                </a:cubicBezTo>
                <a:lnTo>
                  <a:pt x="609600" y="587375"/>
                </a:lnTo>
                <a:lnTo>
                  <a:pt x="609600" y="550863"/>
                </a:lnTo>
                <a:cubicBezTo>
                  <a:pt x="609600" y="246630"/>
                  <a:pt x="856230" y="0"/>
                  <a:pt x="1160463" y="0"/>
                </a:cubicBezTo>
                <a:close/>
              </a:path>
            </a:pathLst>
          </a:custGeom>
          <a:solidFill>
            <a:sysClr val="window" lastClr="FFFFFF">
              <a:alpha val="3000"/>
            </a:sysClr>
          </a:solidFill>
          <a:ln w="28575" cap="flat" cmpd="sng" algn="ctr">
            <a:solidFill>
              <a:schemeClr val="bg2">
                <a:lumMod val="10000"/>
                <a:alpha val="3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7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8" name="文本框 268"/>
          <p:cNvSpPr txBox="1"/>
          <p:nvPr/>
        </p:nvSpPr>
        <p:spPr>
          <a:xfrm>
            <a:off x="6574227" y="3899299"/>
            <a:ext cx="14204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微软雅黑" panose="020B0503020204020204" pitchFamily="34" charset="-122"/>
                <a:cs typeface="Calibri"/>
              </a:defRPr>
            </a:lvl1pPr>
          </a:lstStyle>
          <a:p>
            <a:pPr defTabSz="914478"/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Импорт моделей</a:t>
            </a:r>
          </a:p>
        </p:txBody>
      </p:sp>
      <p:sp>
        <p:nvSpPr>
          <p:cNvPr id="39" name="文本框 269"/>
          <p:cNvSpPr txBox="1"/>
          <p:nvPr/>
        </p:nvSpPr>
        <p:spPr>
          <a:xfrm>
            <a:off x="6639471" y="3197162"/>
            <a:ext cx="156426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100">
                <a:solidFill>
                  <a:schemeClr val="bg1"/>
                </a:solidFill>
                <a:latin typeface="微软雅黑" panose="020B0503020204020204" pitchFamily="34" charset="-122"/>
                <a:cs typeface="Calibri"/>
              </a:defRPr>
            </a:lvl1pPr>
          </a:lstStyle>
          <a:p>
            <a:pPr defTabSz="914478"/>
            <a:r>
              <a:rPr lang="ru-RU" sz="14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Загрузка ценных данных</a:t>
            </a:r>
          </a:p>
        </p:txBody>
      </p:sp>
      <p:cxnSp>
        <p:nvCxnSpPr>
          <p:cNvPr id="40" name="直接连接符 38">
            <a:extLst>
              <a:ext uri="{FF2B5EF4-FFF2-40B4-BE49-F238E27FC236}">
                <a16:creationId xmlns:a16="http://schemas.microsoft.com/office/drawing/2014/main" xmlns="" id="{05FE00EA-CF27-3246-86AF-43BED75E4729}"/>
              </a:ext>
            </a:extLst>
          </p:cNvPr>
          <p:cNvCxnSpPr/>
          <p:nvPr/>
        </p:nvCxnSpPr>
        <p:spPr>
          <a:xfrm>
            <a:off x="6250429" y="3675319"/>
            <a:ext cx="2339207" cy="0"/>
          </a:xfrm>
          <a:prstGeom prst="line">
            <a:avLst/>
          </a:prstGeom>
          <a:noFill/>
          <a:ln w="19050" cap="flat" cmpd="sng" algn="ctr">
            <a:solidFill>
              <a:srgbClr val="EEECE1">
                <a:lumMod val="75000"/>
              </a:srgbClr>
            </a:solidFill>
            <a:prstDash val="solid"/>
            <a:miter lim="800000"/>
            <a:headEnd type="oval"/>
            <a:tailEnd type="arrow"/>
          </a:ln>
          <a:effectLst/>
        </p:spPr>
      </p:cxnSp>
      <p:cxnSp>
        <p:nvCxnSpPr>
          <p:cNvPr id="41" name="直接连接符 38">
            <a:extLst>
              <a:ext uri="{FF2B5EF4-FFF2-40B4-BE49-F238E27FC236}">
                <a16:creationId xmlns:a16="http://schemas.microsoft.com/office/drawing/2014/main" xmlns="" id="{05FE00EA-CF27-3246-86AF-43BED75E4729}"/>
              </a:ext>
            </a:extLst>
          </p:cNvPr>
          <p:cNvCxnSpPr/>
          <p:nvPr/>
        </p:nvCxnSpPr>
        <p:spPr>
          <a:xfrm flipH="1">
            <a:off x="6196048" y="3803685"/>
            <a:ext cx="2340000" cy="0"/>
          </a:xfrm>
          <a:prstGeom prst="line">
            <a:avLst/>
          </a:prstGeom>
          <a:noFill/>
          <a:ln w="19050" cap="flat" cmpd="sng" algn="ctr">
            <a:solidFill>
              <a:srgbClr val="EEECE1">
                <a:lumMod val="75000"/>
              </a:srgbClr>
            </a:solidFill>
            <a:prstDash val="solid"/>
            <a:miter lim="800000"/>
            <a:headEnd type="oval"/>
            <a:tailEnd type="arrow"/>
          </a:ln>
          <a:effectLst/>
        </p:spPr>
      </p:cxnSp>
      <p:sp>
        <p:nvSpPr>
          <p:cNvPr id="42" name="文本框 276"/>
          <p:cNvSpPr txBox="1"/>
          <p:nvPr/>
        </p:nvSpPr>
        <p:spPr>
          <a:xfrm>
            <a:off x="9074550" y="3529785"/>
            <a:ext cx="1463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78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  <a:cs typeface="Calibri"/>
              </a:rPr>
              <a:t>ИИ-обучение</a:t>
            </a:r>
          </a:p>
        </p:txBody>
      </p:sp>
      <p:pic>
        <p:nvPicPr>
          <p:cNvPr id="43" name="图片 17" descr="资源 28-8.png"/>
          <p:cNvPicPr>
            <a:picLocks noChangeAspect="1" noChangeArrowheads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856" y="3458534"/>
            <a:ext cx="198014" cy="1622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</p:pic>
      <p:pic>
        <p:nvPicPr>
          <p:cNvPr id="44" name="图片 20" descr="资源 26-8.png"/>
          <p:cNvPicPr>
            <a:picLocks noChangeAspect="1" noChangeArrowheads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86" y="3392505"/>
            <a:ext cx="285046" cy="2588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</p:pic>
      <p:cxnSp>
        <p:nvCxnSpPr>
          <p:cNvPr id="45" name="直接连接符 118"/>
          <p:cNvCxnSpPr/>
          <p:nvPr/>
        </p:nvCxnSpPr>
        <p:spPr bwMode="auto">
          <a:xfrm>
            <a:off x="3652714" y="1878960"/>
            <a:ext cx="2084453" cy="0"/>
          </a:xfrm>
          <a:prstGeom prst="line">
            <a:avLst/>
          </a:prstGeom>
          <a:solidFill>
            <a:srgbClr val="5B9BD5"/>
          </a:solidFill>
          <a:ln w="2857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副标题 5"/>
          <p:cNvSpPr txBox="1">
            <a:spLocks/>
          </p:cNvSpPr>
          <p:nvPr/>
        </p:nvSpPr>
        <p:spPr>
          <a:xfrm>
            <a:off x="447621" y="439615"/>
            <a:ext cx="10334510" cy="597022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>
            <a:defPPr>
              <a:defRPr lang="en-US"/>
            </a:defPPr>
            <a:lvl1pPr indent="0" defTabSz="118767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1"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593841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598"/>
            </a:lvl2pPr>
            <a:lvl3pPr marL="1187679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338"/>
            </a:lvl3pPr>
            <a:lvl4pPr marL="1781521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4pPr>
            <a:lvl5pPr marL="237536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5pPr>
            <a:lvl6pPr marL="296920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6pPr>
            <a:lvl7pPr marL="356304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7pPr>
            <a:lvl8pPr marL="4156881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8pPr>
            <a:lvl9pPr marL="4750720" indent="0" algn="ctr" defTabSz="1187679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None/>
              <a:defRPr sz="2079"/>
            </a:lvl9pPr>
          </a:lstStyle>
          <a:p>
            <a:pPr marL="0" marR="0" lvl="0" indent="0" algn="ctr" defTabSz="11876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Цифровизация дорожной сети: 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периферийные </a:t>
            </a: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вычисления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,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marR="0" lvl="0" indent="0" algn="ctr" defTabSz="11876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анализ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и обработка данных в режиме реального времени предоставляют возможности для расширения спектра сервисов</a:t>
            </a:r>
          </a:p>
        </p:txBody>
      </p:sp>
      <p:sp>
        <p:nvSpPr>
          <p:cNvPr id="47" name="文本框 93"/>
          <p:cNvSpPr txBox="1"/>
          <p:nvPr/>
        </p:nvSpPr>
        <p:spPr>
          <a:xfrm>
            <a:off x="729790" y="4335560"/>
            <a:ext cx="4307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82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Сокращение сквозной задержки при обработке для развертывания новых услуг</a:t>
            </a:r>
          </a:p>
        </p:txBody>
      </p:sp>
      <p:sp>
        <p:nvSpPr>
          <p:cNvPr id="48" name="椭圆 94"/>
          <p:cNvSpPr>
            <a:spLocks noChangeAspect="1"/>
          </p:cNvSpPr>
          <p:nvPr/>
        </p:nvSpPr>
        <p:spPr>
          <a:xfrm>
            <a:off x="1350943" y="5144315"/>
            <a:ext cx="634902" cy="619518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682">
              <a:defRPr/>
            </a:pPr>
            <a:endParaRPr lang="zh-CN" altLang="en-US" sz="2399" ker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49" name="椭圆 95"/>
          <p:cNvSpPr>
            <a:spLocks noChangeAspect="1"/>
          </p:cNvSpPr>
          <p:nvPr/>
        </p:nvSpPr>
        <p:spPr>
          <a:xfrm>
            <a:off x="2526189" y="5144315"/>
            <a:ext cx="634902" cy="619518"/>
          </a:xfrm>
          <a:prstGeom prst="ellipse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algn="ctr" defTabSz="1218682">
              <a:defRPr/>
            </a:pPr>
            <a:endParaRPr lang="zh-CN" altLang="en-US" sz="2399" ker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50" name="椭圆 96"/>
          <p:cNvSpPr>
            <a:spLocks noChangeAspect="1"/>
          </p:cNvSpPr>
          <p:nvPr/>
        </p:nvSpPr>
        <p:spPr>
          <a:xfrm>
            <a:off x="4686570" y="5144315"/>
            <a:ext cx="634902" cy="619518"/>
          </a:xfrm>
          <a:prstGeom prst="ellipse">
            <a:avLst/>
          </a:prstGeom>
          <a:solidFill>
            <a:srgbClr val="00B0F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682">
              <a:defRPr/>
            </a:pPr>
            <a:endParaRPr lang="zh-CN" altLang="en-US" sz="2399" ker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51" name="Freeform 6"/>
          <p:cNvSpPr>
            <a:spLocks/>
          </p:cNvSpPr>
          <p:nvPr/>
        </p:nvSpPr>
        <p:spPr bwMode="auto">
          <a:xfrm>
            <a:off x="4778793" y="5254803"/>
            <a:ext cx="472068" cy="316067"/>
          </a:xfrm>
          <a:custGeom>
            <a:avLst/>
            <a:gdLst>
              <a:gd name="T0" fmla="*/ 637 w 754"/>
              <a:gd name="T1" fmla="*/ 407 h 415"/>
              <a:gd name="T2" fmla="*/ 92 w 754"/>
              <a:gd name="T3" fmla="*/ 403 h 415"/>
              <a:gd name="T4" fmla="*/ 15 w 754"/>
              <a:gd name="T5" fmla="*/ 290 h 415"/>
              <a:gd name="T6" fmla="*/ 139 w 754"/>
              <a:gd name="T7" fmla="*/ 204 h 415"/>
              <a:gd name="T8" fmla="*/ 287 w 754"/>
              <a:gd name="T9" fmla="*/ 26 h 415"/>
              <a:gd name="T10" fmla="*/ 504 w 754"/>
              <a:gd name="T11" fmla="*/ 122 h 415"/>
              <a:gd name="T12" fmla="*/ 650 w 754"/>
              <a:gd name="T13" fmla="*/ 119 h 415"/>
              <a:gd name="T14" fmla="*/ 678 w 754"/>
              <a:gd name="T15" fmla="*/ 244 h 415"/>
              <a:gd name="T16" fmla="*/ 742 w 754"/>
              <a:gd name="T17" fmla="*/ 336 h 415"/>
              <a:gd name="T18" fmla="*/ 637 w 754"/>
              <a:gd name="T19" fmla="*/ 407 h 415"/>
              <a:gd name="connsiteX0" fmla="*/ 8448 w 10000"/>
              <a:gd name="connsiteY0" fmla="*/ 9807 h 10000"/>
              <a:gd name="connsiteX1" fmla="*/ 1220 w 10000"/>
              <a:gd name="connsiteY1" fmla="*/ 9711 h 10000"/>
              <a:gd name="connsiteX2" fmla="*/ 199 w 10000"/>
              <a:gd name="connsiteY2" fmla="*/ 6988 h 10000"/>
              <a:gd name="connsiteX3" fmla="*/ 1470 w 10000"/>
              <a:gd name="connsiteY3" fmla="*/ 4211 h 10000"/>
              <a:gd name="connsiteX4" fmla="*/ 3806 w 10000"/>
              <a:gd name="connsiteY4" fmla="*/ 627 h 10000"/>
              <a:gd name="connsiteX5" fmla="*/ 6684 w 10000"/>
              <a:gd name="connsiteY5" fmla="*/ 2940 h 10000"/>
              <a:gd name="connsiteX6" fmla="*/ 8621 w 10000"/>
              <a:gd name="connsiteY6" fmla="*/ 2867 h 10000"/>
              <a:gd name="connsiteX7" fmla="*/ 8992 w 10000"/>
              <a:gd name="connsiteY7" fmla="*/ 5880 h 10000"/>
              <a:gd name="connsiteX8" fmla="*/ 9841 w 10000"/>
              <a:gd name="connsiteY8" fmla="*/ 8096 h 10000"/>
              <a:gd name="connsiteX9" fmla="*/ 8448 w 10000"/>
              <a:gd name="connsiteY9" fmla="*/ 9807 h 10000"/>
              <a:gd name="connsiteX0" fmla="*/ 8448 w 10000"/>
              <a:gd name="connsiteY0" fmla="*/ 9807 h 10000"/>
              <a:gd name="connsiteX1" fmla="*/ 1220 w 10000"/>
              <a:gd name="connsiteY1" fmla="*/ 9711 h 10000"/>
              <a:gd name="connsiteX2" fmla="*/ 199 w 10000"/>
              <a:gd name="connsiteY2" fmla="*/ 6988 h 10000"/>
              <a:gd name="connsiteX3" fmla="*/ 1470 w 10000"/>
              <a:gd name="connsiteY3" fmla="*/ 4211 h 10000"/>
              <a:gd name="connsiteX4" fmla="*/ 3806 w 10000"/>
              <a:gd name="connsiteY4" fmla="*/ 627 h 10000"/>
              <a:gd name="connsiteX5" fmla="*/ 6684 w 10000"/>
              <a:gd name="connsiteY5" fmla="*/ 2940 h 10000"/>
              <a:gd name="connsiteX6" fmla="*/ 8621 w 10000"/>
              <a:gd name="connsiteY6" fmla="*/ 2867 h 10000"/>
              <a:gd name="connsiteX7" fmla="*/ 9353 w 10000"/>
              <a:gd name="connsiteY7" fmla="*/ 5815 h 10000"/>
              <a:gd name="connsiteX8" fmla="*/ 9841 w 10000"/>
              <a:gd name="connsiteY8" fmla="*/ 8096 h 10000"/>
              <a:gd name="connsiteX9" fmla="*/ 8448 w 10000"/>
              <a:gd name="connsiteY9" fmla="*/ 9807 h 10000"/>
              <a:gd name="connsiteX0" fmla="*/ 8448 w 10000"/>
              <a:gd name="connsiteY0" fmla="*/ 9807 h 10000"/>
              <a:gd name="connsiteX1" fmla="*/ 1220 w 10000"/>
              <a:gd name="connsiteY1" fmla="*/ 9711 h 10000"/>
              <a:gd name="connsiteX2" fmla="*/ 199 w 10000"/>
              <a:gd name="connsiteY2" fmla="*/ 6988 h 10000"/>
              <a:gd name="connsiteX3" fmla="*/ 1638 w 10000"/>
              <a:gd name="connsiteY3" fmla="*/ 4336 h 10000"/>
              <a:gd name="connsiteX4" fmla="*/ 3806 w 10000"/>
              <a:gd name="connsiteY4" fmla="*/ 627 h 10000"/>
              <a:gd name="connsiteX5" fmla="*/ 6684 w 10000"/>
              <a:gd name="connsiteY5" fmla="*/ 2940 h 10000"/>
              <a:gd name="connsiteX6" fmla="*/ 8621 w 10000"/>
              <a:gd name="connsiteY6" fmla="*/ 2867 h 10000"/>
              <a:gd name="connsiteX7" fmla="*/ 9353 w 10000"/>
              <a:gd name="connsiteY7" fmla="*/ 5815 h 10000"/>
              <a:gd name="connsiteX8" fmla="*/ 9841 w 10000"/>
              <a:gd name="connsiteY8" fmla="*/ 8096 h 10000"/>
              <a:gd name="connsiteX9" fmla="*/ 8448 w 10000"/>
              <a:gd name="connsiteY9" fmla="*/ 9807 h 10000"/>
              <a:gd name="connsiteX0" fmla="*/ 8448 w 10000"/>
              <a:gd name="connsiteY0" fmla="*/ 9807 h 10000"/>
              <a:gd name="connsiteX1" fmla="*/ 1220 w 10000"/>
              <a:gd name="connsiteY1" fmla="*/ 9711 h 10000"/>
              <a:gd name="connsiteX2" fmla="*/ 199 w 10000"/>
              <a:gd name="connsiteY2" fmla="*/ 6988 h 10000"/>
              <a:gd name="connsiteX3" fmla="*/ 1638 w 10000"/>
              <a:gd name="connsiteY3" fmla="*/ 4336 h 10000"/>
              <a:gd name="connsiteX4" fmla="*/ 3806 w 10000"/>
              <a:gd name="connsiteY4" fmla="*/ 627 h 10000"/>
              <a:gd name="connsiteX5" fmla="*/ 6684 w 10000"/>
              <a:gd name="connsiteY5" fmla="*/ 2940 h 10000"/>
              <a:gd name="connsiteX6" fmla="*/ 8621 w 10000"/>
              <a:gd name="connsiteY6" fmla="*/ 2867 h 10000"/>
              <a:gd name="connsiteX7" fmla="*/ 9054 w 10000"/>
              <a:gd name="connsiteY7" fmla="*/ 5692 h 10000"/>
              <a:gd name="connsiteX8" fmla="*/ 9841 w 10000"/>
              <a:gd name="connsiteY8" fmla="*/ 8096 h 10000"/>
              <a:gd name="connsiteX9" fmla="*/ 8448 w 10000"/>
              <a:gd name="connsiteY9" fmla="*/ 980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00" h="10000">
                <a:moveTo>
                  <a:pt x="8448" y="9807"/>
                </a:moveTo>
                <a:lnTo>
                  <a:pt x="1220" y="9711"/>
                </a:lnTo>
                <a:cubicBezTo>
                  <a:pt x="1220" y="9711"/>
                  <a:pt x="0" y="9253"/>
                  <a:pt x="199" y="6988"/>
                </a:cubicBezTo>
                <a:cubicBezTo>
                  <a:pt x="424" y="4530"/>
                  <a:pt x="1638" y="4336"/>
                  <a:pt x="1638" y="4336"/>
                </a:cubicBezTo>
                <a:cubicBezTo>
                  <a:pt x="1638" y="4336"/>
                  <a:pt x="1711" y="1277"/>
                  <a:pt x="3806" y="627"/>
                </a:cubicBezTo>
                <a:cubicBezTo>
                  <a:pt x="5849" y="0"/>
                  <a:pt x="6684" y="2940"/>
                  <a:pt x="6684" y="2940"/>
                </a:cubicBezTo>
                <a:cubicBezTo>
                  <a:pt x="6684" y="2940"/>
                  <a:pt x="7732" y="1542"/>
                  <a:pt x="8621" y="2867"/>
                </a:cubicBezTo>
                <a:cubicBezTo>
                  <a:pt x="9363" y="3952"/>
                  <a:pt x="9054" y="5692"/>
                  <a:pt x="9054" y="5692"/>
                </a:cubicBezTo>
                <a:cubicBezTo>
                  <a:pt x="9054" y="5692"/>
                  <a:pt x="10000" y="6361"/>
                  <a:pt x="9841" y="8096"/>
                </a:cubicBezTo>
                <a:cubicBezTo>
                  <a:pt x="9668" y="10000"/>
                  <a:pt x="8448" y="9807"/>
                  <a:pt x="8448" y="9807"/>
                </a:cubicBezTo>
                <a:close/>
              </a:path>
            </a:pathLst>
          </a:custGeom>
          <a:solidFill>
            <a:sysClr val="window" lastClr="FFFFFF">
              <a:alpha val="70000"/>
            </a:sysClr>
          </a:solidFill>
          <a:ln>
            <a:solidFill>
              <a:sysClr val="window" lastClr="FFFFFF"/>
            </a:solidFill>
          </a:ln>
          <a:effectLst/>
          <a:extLst/>
        </p:spPr>
        <p:txBody>
          <a:bodyPr vert="horz" wrap="square" lIns="91383" tIns="45691" rIns="91383" bIns="45691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70000"/>
              <a:buFontTx/>
              <a:buNone/>
              <a:tabLst/>
              <a:defRPr/>
            </a:pPr>
            <a:endParaRPr kumimoji="0" lang="en-US" altLang="zh-CN" sz="11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0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70000"/>
              <a:buFontTx/>
              <a:buNone/>
              <a:tabLst/>
              <a:defRPr/>
            </a:pPr>
            <a:endParaRPr kumimoji="0" lang="en-US" altLang="zh-CN" sz="11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91403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70000"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</a:p>
        </p:txBody>
      </p:sp>
      <p:grpSp>
        <p:nvGrpSpPr>
          <p:cNvPr id="52" name="组合 98"/>
          <p:cNvGrpSpPr>
            <a:grpSpLocks/>
          </p:cNvGrpSpPr>
          <p:nvPr/>
        </p:nvGrpSpPr>
        <p:grpSpPr>
          <a:xfrm>
            <a:off x="1509834" y="5280330"/>
            <a:ext cx="323873" cy="323873"/>
            <a:chOff x="13962063" y="646113"/>
            <a:chExt cx="5175250" cy="4800600"/>
          </a:xfrm>
          <a:solidFill>
            <a:sysClr val="window" lastClr="FFFFFF">
              <a:lumMod val="95000"/>
            </a:sysClr>
          </a:solidFill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14738350" y="2190751"/>
              <a:ext cx="1354137" cy="2078038"/>
            </a:xfrm>
            <a:custGeom>
              <a:avLst/>
              <a:gdLst>
                <a:gd name="T0" fmla="*/ 361 w 361"/>
                <a:gd name="T1" fmla="*/ 181 h 554"/>
                <a:gd name="T2" fmla="*/ 180 w 361"/>
                <a:gd name="T3" fmla="*/ 0 h 554"/>
                <a:gd name="T4" fmla="*/ 0 w 361"/>
                <a:gd name="T5" fmla="*/ 181 h 554"/>
                <a:gd name="T6" fmla="*/ 74 w 361"/>
                <a:gd name="T7" fmla="*/ 327 h 554"/>
                <a:gd name="T8" fmla="*/ 74 w 361"/>
                <a:gd name="T9" fmla="*/ 554 h 554"/>
                <a:gd name="T10" fmla="*/ 287 w 361"/>
                <a:gd name="T11" fmla="*/ 554 h 554"/>
                <a:gd name="T12" fmla="*/ 287 w 361"/>
                <a:gd name="T13" fmla="*/ 327 h 554"/>
                <a:gd name="T14" fmla="*/ 361 w 361"/>
                <a:gd name="T15" fmla="*/ 18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1" h="554">
                  <a:moveTo>
                    <a:pt x="361" y="181"/>
                  </a:moveTo>
                  <a:cubicBezTo>
                    <a:pt x="361" y="81"/>
                    <a:pt x="280" y="0"/>
                    <a:pt x="180" y="0"/>
                  </a:cubicBezTo>
                  <a:cubicBezTo>
                    <a:pt x="81" y="0"/>
                    <a:pt x="0" y="81"/>
                    <a:pt x="0" y="181"/>
                  </a:cubicBezTo>
                  <a:cubicBezTo>
                    <a:pt x="0" y="241"/>
                    <a:pt x="29" y="294"/>
                    <a:pt x="74" y="327"/>
                  </a:cubicBezTo>
                  <a:cubicBezTo>
                    <a:pt x="74" y="554"/>
                    <a:pt x="74" y="554"/>
                    <a:pt x="74" y="554"/>
                  </a:cubicBezTo>
                  <a:cubicBezTo>
                    <a:pt x="287" y="554"/>
                    <a:pt x="287" y="554"/>
                    <a:pt x="287" y="554"/>
                  </a:cubicBezTo>
                  <a:cubicBezTo>
                    <a:pt x="287" y="327"/>
                    <a:pt x="287" y="327"/>
                    <a:pt x="287" y="327"/>
                  </a:cubicBezTo>
                  <a:cubicBezTo>
                    <a:pt x="332" y="294"/>
                    <a:pt x="361" y="241"/>
                    <a:pt x="361" y="1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8956">
                <a:defRPr/>
              </a:pPr>
              <a:endParaRPr lang="zh-CN" altLang="en-US" sz="28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4" name="Freeform 7"/>
            <p:cNvSpPr>
              <a:spLocks noEditPoints="1"/>
            </p:cNvSpPr>
            <p:nvPr/>
          </p:nvSpPr>
          <p:spPr bwMode="auto">
            <a:xfrm>
              <a:off x="13962063" y="646113"/>
              <a:ext cx="2906712" cy="2755900"/>
            </a:xfrm>
            <a:custGeom>
              <a:avLst/>
              <a:gdLst>
                <a:gd name="T0" fmla="*/ 387 w 775"/>
                <a:gd name="T1" fmla="*/ 0 h 735"/>
                <a:gd name="T2" fmla="*/ 0 w 775"/>
                <a:gd name="T3" fmla="*/ 387 h 735"/>
                <a:gd name="T4" fmla="*/ 218 w 775"/>
                <a:gd name="T5" fmla="*/ 735 h 735"/>
                <a:gd name="T6" fmla="*/ 166 w 775"/>
                <a:gd name="T7" fmla="*/ 593 h 735"/>
                <a:gd name="T8" fmla="*/ 387 w 775"/>
                <a:gd name="T9" fmla="*/ 372 h 735"/>
                <a:gd name="T10" fmla="*/ 609 w 775"/>
                <a:gd name="T11" fmla="*/ 593 h 735"/>
                <a:gd name="T12" fmla="*/ 557 w 775"/>
                <a:gd name="T13" fmla="*/ 735 h 735"/>
                <a:gd name="T14" fmla="*/ 775 w 775"/>
                <a:gd name="T15" fmla="*/ 387 h 735"/>
                <a:gd name="T16" fmla="*/ 387 w 775"/>
                <a:gd name="T17" fmla="*/ 0 h 735"/>
                <a:gd name="T18" fmla="*/ 387 w 775"/>
                <a:gd name="T19" fmla="*/ 246 h 735"/>
                <a:gd name="T20" fmla="*/ 296 w 775"/>
                <a:gd name="T21" fmla="*/ 155 h 735"/>
                <a:gd name="T22" fmla="*/ 387 w 775"/>
                <a:gd name="T23" fmla="*/ 63 h 735"/>
                <a:gd name="T24" fmla="*/ 479 w 775"/>
                <a:gd name="T25" fmla="*/ 155 h 735"/>
                <a:gd name="T26" fmla="*/ 387 w 775"/>
                <a:gd name="T27" fmla="*/ 246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5" h="735">
                  <a:moveTo>
                    <a:pt x="387" y="0"/>
                  </a:moveTo>
                  <a:cubicBezTo>
                    <a:pt x="174" y="0"/>
                    <a:pt x="0" y="173"/>
                    <a:pt x="0" y="387"/>
                  </a:cubicBezTo>
                  <a:cubicBezTo>
                    <a:pt x="0" y="540"/>
                    <a:pt x="89" y="672"/>
                    <a:pt x="218" y="735"/>
                  </a:cubicBezTo>
                  <a:cubicBezTo>
                    <a:pt x="186" y="697"/>
                    <a:pt x="166" y="647"/>
                    <a:pt x="166" y="593"/>
                  </a:cubicBezTo>
                  <a:cubicBezTo>
                    <a:pt x="166" y="471"/>
                    <a:pt x="265" y="372"/>
                    <a:pt x="387" y="372"/>
                  </a:cubicBezTo>
                  <a:cubicBezTo>
                    <a:pt x="510" y="372"/>
                    <a:pt x="609" y="471"/>
                    <a:pt x="609" y="593"/>
                  </a:cubicBezTo>
                  <a:cubicBezTo>
                    <a:pt x="609" y="647"/>
                    <a:pt x="589" y="697"/>
                    <a:pt x="557" y="735"/>
                  </a:cubicBezTo>
                  <a:cubicBezTo>
                    <a:pt x="686" y="672"/>
                    <a:pt x="775" y="540"/>
                    <a:pt x="775" y="387"/>
                  </a:cubicBezTo>
                  <a:cubicBezTo>
                    <a:pt x="775" y="173"/>
                    <a:pt x="601" y="0"/>
                    <a:pt x="387" y="0"/>
                  </a:cubicBezTo>
                  <a:close/>
                  <a:moveTo>
                    <a:pt x="387" y="246"/>
                  </a:moveTo>
                  <a:cubicBezTo>
                    <a:pt x="337" y="246"/>
                    <a:pt x="296" y="205"/>
                    <a:pt x="296" y="155"/>
                  </a:cubicBezTo>
                  <a:cubicBezTo>
                    <a:pt x="296" y="104"/>
                    <a:pt x="337" y="63"/>
                    <a:pt x="387" y="63"/>
                  </a:cubicBezTo>
                  <a:cubicBezTo>
                    <a:pt x="438" y="63"/>
                    <a:pt x="479" y="104"/>
                    <a:pt x="479" y="155"/>
                  </a:cubicBezTo>
                  <a:cubicBezTo>
                    <a:pt x="479" y="205"/>
                    <a:pt x="438" y="246"/>
                    <a:pt x="387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8956">
                <a:defRPr/>
              </a:pPr>
              <a:endParaRPr lang="zh-CN" altLang="en-US" sz="28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5" name="Freeform 8"/>
            <p:cNvSpPr>
              <a:spLocks/>
            </p:cNvSpPr>
            <p:nvPr/>
          </p:nvSpPr>
          <p:spPr bwMode="auto">
            <a:xfrm>
              <a:off x="16816388" y="1155701"/>
              <a:ext cx="1162050" cy="1844675"/>
            </a:xfrm>
            <a:custGeom>
              <a:avLst/>
              <a:gdLst>
                <a:gd name="T0" fmla="*/ 0 w 310"/>
                <a:gd name="T1" fmla="*/ 0 h 492"/>
                <a:gd name="T2" fmla="*/ 78 w 310"/>
                <a:gd name="T3" fmla="*/ 254 h 492"/>
                <a:gd name="T4" fmla="*/ 33 w 310"/>
                <a:gd name="T5" fmla="*/ 431 h 492"/>
                <a:gd name="T6" fmla="*/ 116 w 310"/>
                <a:gd name="T7" fmla="*/ 492 h 492"/>
                <a:gd name="T8" fmla="*/ 310 w 310"/>
                <a:gd name="T9" fmla="*/ 224 h 492"/>
                <a:gd name="T10" fmla="*/ 0 w 310"/>
                <a:gd name="T11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0" h="492">
                  <a:moveTo>
                    <a:pt x="0" y="0"/>
                  </a:moveTo>
                  <a:cubicBezTo>
                    <a:pt x="49" y="72"/>
                    <a:pt x="78" y="160"/>
                    <a:pt x="78" y="254"/>
                  </a:cubicBezTo>
                  <a:cubicBezTo>
                    <a:pt x="78" y="319"/>
                    <a:pt x="57" y="375"/>
                    <a:pt x="33" y="431"/>
                  </a:cubicBezTo>
                  <a:cubicBezTo>
                    <a:pt x="116" y="492"/>
                    <a:pt x="116" y="492"/>
                    <a:pt x="116" y="492"/>
                  </a:cubicBezTo>
                  <a:cubicBezTo>
                    <a:pt x="310" y="224"/>
                    <a:pt x="310" y="224"/>
                    <a:pt x="310" y="224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8956">
                <a:defRPr/>
              </a:pPr>
              <a:endParaRPr lang="zh-CN" altLang="en-US" sz="28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6" name="Freeform 9"/>
            <p:cNvSpPr>
              <a:spLocks noEditPoints="1"/>
            </p:cNvSpPr>
            <p:nvPr/>
          </p:nvSpPr>
          <p:spPr bwMode="auto">
            <a:xfrm>
              <a:off x="16981488" y="2168526"/>
              <a:ext cx="2155825" cy="2295525"/>
            </a:xfrm>
            <a:custGeom>
              <a:avLst/>
              <a:gdLst>
                <a:gd name="T0" fmla="*/ 476 w 575"/>
                <a:gd name="T1" fmla="*/ 59 h 612"/>
                <a:gd name="T2" fmla="*/ 222 w 575"/>
                <a:gd name="T3" fmla="*/ 100 h 612"/>
                <a:gd name="T4" fmla="*/ 42 w 575"/>
                <a:gd name="T5" fmla="*/ 349 h 612"/>
                <a:gd name="T6" fmla="*/ 13 w 575"/>
                <a:gd name="T7" fmla="*/ 500 h 612"/>
                <a:gd name="T8" fmla="*/ 281 w 575"/>
                <a:gd name="T9" fmla="*/ 612 h 612"/>
                <a:gd name="T10" fmla="*/ 336 w 575"/>
                <a:gd name="T11" fmla="*/ 562 h 612"/>
                <a:gd name="T12" fmla="*/ 516 w 575"/>
                <a:gd name="T13" fmla="*/ 313 h 612"/>
                <a:gd name="T14" fmla="*/ 476 w 575"/>
                <a:gd name="T15" fmla="*/ 59 h 612"/>
                <a:gd name="T16" fmla="*/ 364 w 575"/>
                <a:gd name="T17" fmla="*/ 259 h 612"/>
                <a:gd name="T18" fmla="*/ 297 w 575"/>
                <a:gd name="T19" fmla="*/ 192 h 612"/>
                <a:gd name="T20" fmla="*/ 364 w 575"/>
                <a:gd name="T21" fmla="*/ 125 h 612"/>
                <a:gd name="T22" fmla="*/ 431 w 575"/>
                <a:gd name="T23" fmla="*/ 192 h 612"/>
                <a:gd name="T24" fmla="*/ 364 w 575"/>
                <a:gd name="T25" fmla="*/ 259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612">
                  <a:moveTo>
                    <a:pt x="476" y="59"/>
                  </a:moveTo>
                  <a:cubicBezTo>
                    <a:pt x="394" y="0"/>
                    <a:pt x="281" y="19"/>
                    <a:pt x="222" y="100"/>
                  </a:cubicBezTo>
                  <a:cubicBezTo>
                    <a:pt x="42" y="349"/>
                    <a:pt x="42" y="349"/>
                    <a:pt x="42" y="349"/>
                  </a:cubicBezTo>
                  <a:cubicBezTo>
                    <a:pt x="9" y="394"/>
                    <a:pt x="0" y="450"/>
                    <a:pt x="13" y="500"/>
                  </a:cubicBezTo>
                  <a:cubicBezTo>
                    <a:pt x="117" y="501"/>
                    <a:pt x="212" y="544"/>
                    <a:pt x="281" y="612"/>
                  </a:cubicBezTo>
                  <a:cubicBezTo>
                    <a:pt x="302" y="599"/>
                    <a:pt x="321" y="583"/>
                    <a:pt x="336" y="562"/>
                  </a:cubicBezTo>
                  <a:cubicBezTo>
                    <a:pt x="516" y="313"/>
                    <a:pt x="516" y="313"/>
                    <a:pt x="516" y="313"/>
                  </a:cubicBezTo>
                  <a:cubicBezTo>
                    <a:pt x="575" y="232"/>
                    <a:pt x="557" y="118"/>
                    <a:pt x="476" y="59"/>
                  </a:cubicBezTo>
                  <a:close/>
                  <a:moveTo>
                    <a:pt x="364" y="259"/>
                  </a:moveTo>
                  <a:cubicBezTo>
                    <a:pt x="327" y="259"/>
                    <a:pt x="297" y="229"/>
                    <a:pt x="297" y="192"/>
                  </a:cubicBezTo>
                  <a:cubicBezTo>
                    <a:pt x="297" y="155"/>
                    <a:pt x="327" y="125"/>
                    <a:pt x="364" y="125"/>
                  </a:cubicBezTo>
                  <a:cubicBezTo>
                    <a:pt x="401" y="125"/>
                    <a:pt x="431" y="155"/>
                    <a:pt x="431" y="192"/>
                  </a:cubicBezTo>
                  <a:cubicBezTo>
                    <a:pt x="431" y="229"/>
                    <a:pt x="401" y="259"/>
                    <a:pt x="364" y="2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8956">
                <a:defRPr/>
              </a:pPr>
              <a:endParaRPr lang="zh-CN" altLang="en-US" sz="28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  <p:sp>
          <p:nvSpPr>
            <p:cNvPr id="57" name="Freeform 10"/>
            <p:cNvSpPr>
              <a:spLocks noEditPoints="1"/>
            </p:cNvSpPr>
            <p:nvPr/>
          </p:nvSpPr>
          <p:spPr bwMode="auto">
            <a:xfrm>
              <a:off x="15765463" y="4268788"/>
              <a:ext cx="2482850" cy="1177925"/>
            </a:xfrm>
            <a:custGeom>
              <a:avLst/>
              <a:gdLst>
                <a:gd name="T0" fmla="*/ 331 w 662"/>
                <a:gd name="T1" fmla="*/ 0 h 314"/>
                <a:gd name="T2" fmla="*/ 0 w 662"/>
                <a:gd name="T3" fmla="*/ 314 h 314"/>
                <a:gd name="T4" fmla="*/ 662 w 662"/>
                <a:gd name="T5" fmla="*/ 314 h 314"/>
                <a:gd name="T6" fmla="*/ 331 w 662"/>
                <a:gd name="T7" fmla="*/ 0 h 314"/>
                <a:gd name="T8" fmla="*/ 331 w 662"/>
                <a:gd name="T9" fmla="*/ 170 h 314"/>
                <a:gd name="T10" fmla="*/ 272 w 662"/>
                <a:gd name="T11" fmla="*/ 111 h 314"/>
                <a:gd name="T12" fmla="*/ 331 w 662"/>
                <a:gd name="T13" fmla="*/ 52 h 314"/>
                <a:gd name="T14" fmla="*/ 390 w 662"/>
                <a:gd name="T15" fmla="*/ 111 h 314"/>
                <a:gd name="T16" fmla="*/ 331 w 662"/>
                <a:gd name="T17" fmla="*/ 17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2" h="314">
                  <a:moveTo>
                    <a:pt x="331" y="0"/>
                  </a:moveTo>
                  <a:cubicBezTo>
                    <a:pt x="154" y="0"/>
                    <a:pt x="9" y="139"/>
                    <a:pt x="0" y="314"/>
                  </a:cubicBezTo>
                  <a:cubicBezTo>
                    <a:pt x="662" y="314"/>
                    <a:pt x="662" y="314"/>
                    <a:pt x="662" y="314"/>
                  </a:cubicBezTo>
                  <a:cubicBezTo>
                    <a:pt x="653" y="139"/>
                    <a:pt x="508" y="0"/>
                    <a:pt x="331" y="0"/>
                  </a:cubicBezTo>
                  <a:close/>
                  <a:moveTo>
                    <a:pt x="331" y="170"/>
                  </a:moveTo>
                  <a:cubicBezTo>
                    <a:pt x="298" y="170"/>
                    <a:pt x="272" y="144"/>
                    <a:pt x="272" y="111"/>
                  </a:cubicBezTo>
                  <a:cubicBezTo>
                    <a:pt x="272" y="78"/>
                    <a:pt x="298" y="52"/>
                    <a:pt x="331" y="52"/>
                  </a:cubicBezTo>
                  <a:cubicBezTo>
                    <a:pt x="364" y="52"/>
                    <a:pt x="390" y="78"/>
                    <a:pt x="390" y="111"/>
                  </a:cubicBezTo>
                  <a:cubicBezTo>
                    <a:pt x="390" y="144"/>
                    <a:pt x="364" y="170"/>
                    <a:pt x="331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5" tIns="45713" rIns="91425" bIns="4571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1218956">
                <a:defRPr/>
              </a:pPr>
              <a:endParaRPr lang="zh-CN" altLang="en-US" sz="28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endParaRPr>
            </a:p>
          </p:txBody>
        </p:sp>
      </p:grpSp>
      <p:cxnSp>
        <p:nvCxnSpPr>
          <p:cNvPr id="58" name="直接连接符 99"/>
          <p:cNvCxnSpPr>
            <a:stCxn id="48" idx="6"/>
            <a:endCxn id="49" idx="2"/>
          </p:cNvCxnSpPr>
          <p:nvPr/>
        </p:nvCxnSpPr>
        <p:spPr>
          <a:xfrm>
            <a:off x="1985846" y="5454074"/>
            <a:ext cx="540344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cxnSp>
        <p:nvCxnSpPr>
          <p:cNvPr id="59" name="直接连接符 100"/>
          <p:cNvCxnSpPr>
            <a:stCxn id="49" idx="6"/>
            <a:endCxn id="50" idx="2"/>
          </p:cNvCxnSpPr>
          <p:nvPr/>
        </p:nvCxnSpPr>
        <p:spPr>
          <a:xfrm>
            <a:off x="3161093" y="5454074"/>
            <a:ext cx="1525479" cy="0"/>
          </a:xfrm>
          <a:prstGeom prst="line">
            <a:avLst/>
          </a:prstGeom>
          <a:noFill/>
          <a:ln w="22225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60" name="文本框 101"/>
          <p:cNvSpPr txBox="1"/>
          <p:nvPr/>
        </p:nvSpPr>
        <p:spPr>
          <a:xfrm>
            <a:off x="1935930" y="5134161"/>
            <a:ext cx="671979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82">
              <a:defRPr/>
            </a:pPr>
            <a:r>
              <a:rPr lang="ru-RU" sz="1399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20 мс</a:t>
            </a:r>
          </a:p>
        </p:txBody>
      </p:sp>
      <p:sp>
        <p:nvSpPr>
          <p:cNvPr id="61" name="文本框 102"/>
          <p:cNvSpPr txBox="1"/>
          <p:nvPr/>
        </p:nvSpPr>
        <p:spPr>
          <a:xfrm>
            <a:off x="3290747" y="5134161"/>
            <a:ext cx="1103187" cy="307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82">
              <a:defRPr/>
            </a:pPr>
            <a:r>
              <a:rPr lang="ru-RU" sz="1399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100-200 мс</a:t>
            </a:r>
          </a:p>
        </p:txBody>
      </p:sp>
      <p:cxnSp>
        <p:nvCxnSpPr>
          <p:cNvPr id="62" name="直接箭头连接符 103"/>
          <p:cNvCxnSpPr/>
          <p:nvPr/>
        </p:nvCxnSpPr>
        <p:spPr>
          <a:xfrm>
            <a:off x="1635312" y="5946642"/>
            <a:ext cx="1223522" cy="0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3" name="直接箭头连接符 104"/>
          <p:cNvCxnSpPr/>
          <p:nvPr/>
        </p:nvCxnSpPr>
        <p:spPr>
          <a:xfrm flipV="1">
            <a:off x="1625157" y="6119294"/>
            <a:ext cx="3412427" cy="10156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64" name="直接箭头连接符 105"/>
          <p:cNvCxnSpPr/>
          <p:nvPr/>
        </p:nvCxnSpPr>
        <p:spPr>
          <a:xfrm>
            <a:off x="1645468" y="5753678"/>
            <a:ext cx="0" cy="539789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cxnSp>
        <p:nvCxnSpPr>
          <p:cNvPr id="65" name="直接箭头连接符 106"/>
          <p:cNvCxnSpPr/>
          <p:nvPr/>
        </p:nvCxnSpPr>
        <p:spPr>
          <a:xfrm>
            <a:off x="2833724" y="5753678"/>
            <a:ext cx="0" cy="539789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cxnSp>
        <p:nvCxnSpPr>
          <p:cNvPr id="66" name="直接箭头连接符 107"/>
          <p:cNvCxnSpPr/>
          <p:nvPr/>
        </p:nvCxnSpPr>
        <p:spPr>
          <a:xfrm>
            <a:off x="5027427" y="5753678"/>
            <a:ext cx="0" cy="539789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sp>
        <p:nvSpPr>
          <p:cNvPr id="67" name="server_159297"/>
          <p:cNvSpPr>
            <a:spLocks noChangeAspect="1"/>
          </p:cNvSpPr>
          <p:nvPr/>
        </p:nvSpPr>
        <p:spPr bwMode="auto">
          <a:xfrm>
            <a:off x="2651862" y="5256032"/>
            <a:ext cx="399074" cy="365134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9977" h="530652">
                <a:moveTo>
                  <a:pt x="231725" y="437365"/>
                </a:moveTo>
                <a:lnTo>
                  <a:pt x="381771" y="437365"/>
                </a:lnTo>
                <a:cubicBezTo>
                  <a:pt x="389869" y="437365"/>
                  <a:pt x="396366" y="443940"/>
                  <a:pt x="396366" y="451937"/>
                </a:cubicBezTo>
                <a:cubicBezTo>
                  <a:pt x="396366" y="460023"/>
                  <a:pt x="389869" y="466509"/>
                  <a:pt x="381771" y="466509"/>
                </a:cubicBezTo>
                <a:lnTo>
                  <a:pt x="231725" y="466509"/>
                </a:lnTo>
                <a:cubicBezTo>
                  <a:pt x="223627" y="466509"/>
                  <a:pt x="217130" y="460023"/>
                  <a:pt x="217130" y="451937"/>
                </a:cubicBezTo>
                <a:cubicBezTo>
                  <a:pt x="217130" y="443940"/>
                  <a:pt x="223627" y="437365"/>
                  <a:pt x="231725" y="437365"/>
                </a:cubicBezTo>
                <a:close/>
                <a:moveTo>
                  <a:pt x="109129" y="435036"/>
                </a:moveTo>
                <a:cubicBezTo>
                  <a:pt x="118502" y="435036"/>
                  <a:pt x="126100" y="442619"/>
                  <a:pt x="126100" y="451972"/>
                </a:cubicBezTo>
                <a:cubicBezTo>
                  <a:pt x="126100" y="461325"/>
                  <a:pt x="118502" y="468908"/>
                  <a:pt x="109129" y="468908"/>
                </a:cubicBezTo>
                <a:cubicBezTo>
                  <a:pt x="99756" y="468908"/>
                  <a:pt x="92158" y="461325"/>
                  <a:pt x="92158" y="451972"/>
                </a:cubicBezTo>
                <a:cubicBezTo>
                  <a:pt x="92158" y="442619"/>
                  <a:pt x="99756" y="435036"/>
                  <a:pt x="109129" y="435036"/>
                </a:cubicBezTo>
                <a:close/>
                <a:moveTo>
                  <a:pt x="29012" y="399122"/>
                </a:moveTo>
                <a:lnTo>
                  <a:pt x="29012" y="501591"/>
                </a:lnTo>
                <a:lnTo>
                  <a:pt x="444794" y="501591"/>
                </a:lnTo>
                <a:lnTo>
                  <a:pt x="444794" y="399122"/>
                </a:lnTo>
                <a:close/>
                <a:moveTo>
                  <a:pt x="231725" y="304278"/>
                </a:moveTo>
                <a:lnTo>
                  <a:pt x="381771" y="304278"/>
                </a:lnTo>
                <a:cubicBezTo>
                  <a:pt x="389869" y="304278"/>
                  <a:pt x="396366" y="310764"/>
                  <a:pt x="396366" y="318850"/>
                </a:cubicBezTo>
                <a:cubicBezTo>
                  <a:pt x="396366" y="326936"/>
                  <a:pt x="389869" y="333422"/>
                  <a:pt x="381771" y="333422"/>
                </a:cubicBezTo>
                <a:lnTo>
                  <a:pt x="231725" y="333422"/>
                </a:lnTo>
                <a:cubicBezTo>
                  <a:pt x="223627" y="333422"/>
                  <a:pt x="217130" y="326936"/>
                  <a:pt x="217130" y="318850"/>
                </a:cubicBezTo>
                <a:cubicBezTo>
                  <a:pt x="217130" y="310764"/>
                  <a:pt x="223627" y="304278"/>
                  <a:pt x="231725" y="304278"/>
                </a:cubicBezTo>
                <a:close/>
                <a:moveTo>
                  <a:pt x="109129" y="301808"/>
                </a:moveTo>
                <a:cubicBezTo>
                  <a:pt x="118502" y="301808"/>
                  <a:pt x="126100" y="309391"/>
                  <a:pt x="126100" y="318744"/>
                </a:cubicBezTo>
                <a:cubicBezTo>
                  <a:pt x="126100" y="328097"/>
                  <a:pt x="118502" y="335680"/>
                  <a:pt x="109129" y="335680"/>
                </a:cubicBezTo>
                <a:cubicBezTo>
                  <a:pt x="99756" y="335680"/>
                  <a:pt x="92158" y="328097"/>
                  <a:pt x="92158" y="318744"/>
                </a:cubicBezTo>
                <a:cubicBezTo>
                  <a:pt x="92158" y="309391"/>
                  <a:pt x="99756" y="301808"/>
                  <a:pt x="109129" y="301808"/>
                </a:cubicBezTo>
                <a:close/>
                <a:moveTo>
                  <a:pt x="29012" y="267592"/>
                </a:moveTo>
                <a:lnTo>
                  <a:pt x="29012" y="370061"/>
                </a:lnTo>
                <a:lnTo>
                  <a:pt x="444794" y="370061"/>
                </a:lnTo>
                <a:lnTo>
                  <a:pt x="444794" y="267592"/>
                </a:lnTo>
                <a:close/>
                <a:moveTo>
                  <a:pt x="231725" y="172674"/>
                </a:moveTo>
                <a:lnTo>
                  <a:pt x="381771" y="172674"/>
                </a:lnTo>
                <a:cubicBezTo>
                  <a:pt x="389869" y="172674"/>
                  <a:pt x="396366" y="179160"/>
                  <a:pt x="396366" y="187246"/>
                </a:cubicBezTo>
                <a:cubicBezTo>
                  <a:pt x="396366" y="195243"/>
                  <a:pt x="389869" y="201818"/>
                  <a:pt x="381771" y="201818"/>
                </a:cubicBezTo>
                <a:lnTo>
                  <a:pt x="231725" y="201818"/>
                </a:lnTo>
                <a:cubicBezTo>
                  <a:pt x="223627" y="201818"/>
                  <a:pt x="217130" y="195243"/>
                  <a:pt x="217130" y="187246"/>
                </a:cubicBezTo>
                <a:cubicBezTo>
                  <a:pt x="217130" y="179160"/>
                  <a:pt x="223627" y="172674"/>
                  <a:pt x="231725" y="172674"/>
                </a:cubicBezTo>
                <a:close/>
                <a:moveTo>
                  <a:pt x="109129" y="170345"/>
                </a:moveTo>
                <a:cubicBezTo>
                  <a:pt x="118502" y="170345"/>
                  <a:pt x="126100" y="177943"/>
                  <a:pt x="126100" y="187316"/>
                </a:cubicBezTo>
                <a:cubicBezTo>
                  <a:pt x="126100" y="196689"/>
                  <a:pt x="118502" y="204287"/>
                  <a:pt x="109129" y="204287"/>
                </a:cubicBezTo>
                <a:cubicBezTo>
                  <a:pt x="99756" y="204287"/>
                  <a:pt x="92158" y="196689"/>
                  <a:pt x="92158" y="187316"/>
                </a:cubicBezTo>
                <a:cubicBezTo>
                  <a:pt x="92158" y="177943"/>
                  <a:pt x="99756" y="170345"/>
                  <a:pt x="109129" y="170345"/>
                </a:cubicBezTo>
                <a:close/>
                <a:moveTo>
                  <a:pt x="29012" y="136062"/>
                </a:moveTo>
                <a:lnTo>
                  <a:pt x="29012" y="238531"/>
                </a:lnTo>
                <a:lnTo>
                  <a:pt x="444794" y="238531"/>
                </a:lnTo>
                <a:lnTo>
                  <a:pt x="444794" y="136062"/>
                </a:lnTo>
                <a:close/>
                <a:moveTo>
                  <a:pt x="550876" y="49679"/>
                </a:moveTo>
                <a:lnTo>
                  <a:pt x="474341" y="125931"/>
                </a:lnTo>
                <a:cubicBezTo>
                  <a:pt x="474163" y="126109"/>
                  <a:pt x="473985" y="126198"/>
                  <a:pt x="473896" y="126287"/>
                </a:cubicBezTo>
                <a:lnTo>
                  <a:pt x="473896" y="480973"/>
                </a:lnTo>
                <a:lnTo>
                  <a:pt x="550876" y="404188"/>
                </a:lnTo>
                <a:close/>
                <a:moveTo>
                  <a:pt x="127618" y="29061"/>
                </a:moveTo>
                <a:lnTo>
                  <a:pt x="49570" y="107001"/>
                </a:lnTo>
                <a:lnTo>
                  <a:pt x="452448" y="107001"/>
                </a:lnTo>
                <a:cubicBezTo>
                  <a:pt x="452893" y="106557"/>
                  <a:pt x="453249" y="105935"/>
                  <a:pt x="453694" y="105491"/>
                </a:cubicBezTo>
                <a:lnTo>
                  <a:pt x="530229" y="29061"/>
                </a:lnTo>
                <a:close/>
                <a:moveTo>
                  <a:pt x="121566" y="0"/>
                </a:moveTo>
                <a:lnTo>
                  <a:pt x="565382" y="0"/>
                </a:lnTo>
                <a:cubicBezTo>
                  <a:pt x="573480" y="0"/>
                  <a:pt x="579977" y="6488"/>
                  <a:pt x="579977" y="14575"/>
                </a:cubicBezTo>
                <a:lnTo>
                  <a:pt x="579977" y="410231"/>
                </a:lnTo>
                <a:cubicBezTo>
                  <a:pt x="579977" y="414142"/>
                  <a:pt x="578464" y="417785"/>
                  <a:pt x="575705" y="420540"/>
                </a:cubicBezTo>
                <a:lnTo>
                  <a:pt x="469713" y="526386"/>
                </a:lnTo>
                <a:cubicBezTo>
                  <a:pt x="467043" y="529052"/>
                  <a:pt x="463216" y="530652"/>
                  <a:pt x="459390" y="530652"/>
                </a:cubicBezTo>
                <a:lnTo>
                  <a:pt x="14595" y="530652"/>
                </a:lnTo>
                <a:cubicBezTo>
                  <a:pt x="6497" y="530652"/>
                  <a:pt x="0" y="524076"/>
                  <a:pt x="0" y="516077"/>
                </a:cubicBezTo>
                <a:lnTo>
                  <a:pt x="0" y="121576"/>
                </a:lnTo>
                <a:cubicBezTo>
                  <a:pt x="0" y="117666"/>
                  <a:pt x="1513" y="114022"/>
                  <a:pt x="4272" y="111267"/>
                </a:cubicBezTo>
                <a:lnTo>
                  <a:pt x="111243" y="4266"/>
                </a:lnTo>
                <a:cubicBezTo>
                  <a:pt x="114002" y="1511"/>
                  <a:pt x="117829" y="0"/>
                  <a:pt x="121566" y="0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</p:spPr>
        <p:txBody>
          <a:bodyPr/>
          <a:lstStyle/>
          <a:p>
            <a:pPr defTabSz="914478"/>
            <a:endParaRPr lang="zh-CN" altLang="en-US">
              <a:solidFill>
                <a:schemeClr val="bg2">
                  <a:lumMod val="10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68" name="文本框 109"/>
          <p:cNvSpPr txBox="1"/>
          <p:nvPr/>
        </p:nvSpPr>
        <p:spPr>
          <a:xfrm>
            <a:off x="673895" y="5753678"/>
            <a:ext cx="1146186" cy="738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82">
              <a:defRPr/>
            </a:pPr>
            <a:r>
              <a:rPr lang="ru-RU" sz="1399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Задержка сервиса</a:t>
            </a:r>
          </a:p>
          <a:p>
            <a:pPr defTabSz="1218682">
              <a:defRPr/>
            </a:pPr>
            <a:endParaRPr lang="en-US" sz="1399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69" name="文本框 110"/>
          <p:cNvSpPr txBox="1"/>
          <p:nvPr/>
        </p:nvSpPr>
        <p:spPr>
          <a:xfrm>
            <a:off x="1661790" y="5781286"/>
            <a:ext cx="12474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8682">
              <a:defRPr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Периферийные </a:t>
            </a: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/>
            </a:r>
            <a:b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</a:br>
            <a:r>
              <a:rPr lang="ru-RU" sz="11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вычисления</a:t>
            </a:r>
            <a:endParaRPr lang="ru-RU" sz="11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70" name="文本框 111"/>
          <p:cNvSpPr txBox="1"/>
          <p:nvPr/>
        </p:nvSpPr>
        <p:spPr>
          <a:xfrm>
            <a:off x="3434209" y="5746550"/>
            <a:ext cx="1088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82">
              <a:defRPr/>
            </a:pPr>
            <a:r>
              <a:rPr lang="ru-RU" sz="11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Облачные вычисления</a:t>
            </a:r>
          </a:p>
        </p:txBody>
      </p:sp>
      <p:sp>
        <p:nvSpPr>
          <p:cNvPr id="71" name="椭圆 119"/>
          <p:cNvSpPr>
            <a:spLocks noChangeAspect="1"/>
          </p:cNvSpPr>
          <p:nvPr/>
        </p:nvSpPr>
        <p:spPr>
          <a:xfrm>
            <a:off x="6842642" y="5214975"/>
            <a:ext cx="634902" cy="619518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682">
              <a:defRPr/>
            </a:pPr>
            <a:endParaRPr lang="zh-CN" altLang="en-US" sz="2399" ker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72" name="椭圆 120"/>
          <p:cNvSpPr>
            <a:spLocks noChangeAspect="1"/>
          </p:cNvSpPr>
          <p:nvPr/>
        </p:nvSpPr>
        <p:spPr>
          <a:xfrm>
            <a:off x="9770446" y="5195097"/>
            <a:ext cx="634902" cy="619518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682">
              <a:defRPr/>
            </a:pPr>
            <a:endParaRPr lang="zh-CN" altLang="en-US" sz="2399" ker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73" name="文本框 121"/>
          <p:cNvSpPr txBox="1"/>
          <p:nvPr/>
        </p:nvSpPr>
        <p:spPr>
          <a:xfrm>
            <a:off x="5651948" y="4298761"/>
            <a:ext cx="6278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82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Обработка данных с последующей выгрузкой снижает требования к мощности и пропускной способности облачных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вычислений 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方正兰亭黑简体" panose="02000000000000000000" pitchFamily="2" charset="-122"/>
            </a:endParaRPr>
          </a:p>
        </p:txBody>
      </p:sp>
      <p:sp>
        <p:nvSpPr>
          <p:cNvPr id="74" name="mp4-music-file-format_29530"/>
          <p:cNvSpPr>
            <a:spLocks noChangeAspect="1"/>
          </p:cNvSpPr>
          <p:nvPr/>
        </p:nvSpPr>
        <p:spPr bwMode="auto">
          <a:xfrm>
            <a:off x="6998333" y="5349379"/>
            <a:ext cx="320066" cy="360868"/>
          </a:xfrm>
          <a:custGeom>
            <a:avLst/>
            <a:gdLst>
              <a:gd name="connsiteX0" fmla="*/ 72469 w 538061"/>
              <a:gd name="connsiteY0" fmla="*/ 461845 h 606651"/>
              <a:gd name="connsiteX1" fmla="*/ 72469 w 538061"/>
              <a:gd name="connsiteY1" fmla="*/ 576418 h 606651"/>
              <a:gd name="connsiteX2" fmla="*/ 465592 w 538061"/>
              <a:gd name="connsiteY2" fmla="*/ 576418 h 606651"/>
              <a:gd name="connsiteX3" fmla="*/ 465592 w 538061"/>
              <a:gd name="connsiteY3" fmla="*/ 461845 h 606651"/>
              <a:gd name="connsiteX4" fmla="*/ 445264 w 538061"/>
              <a:gd name="connsiteY4" fmla="*/ 290024 h 606651"/>
              <a:gd name="connsiteX5" fmla="*/ 446256 w 538061"/>
              <a:gd name="connsiteY5" fmla="*/ 290024 h 606651"/>
              <a:gd name="connsiteX6" fmla="*/ 445016 w 538061"/>
              <a:gd name="connsiteY6" fmla="*/ 320021 h 606651"/>
              <a:gd name="connsiteX7" fmla="*/ 445016 w 538061"/>
              <a:gd name="connsiteY7" fmla="*/ 355720 h 606651"/>
              <a:gd name="connsiteX8" fmla="*/ 408715 w 538061"/>
              <a:gd name="connsiteY8" fmla="*/ 355720 h 606651"/>
              <a:gd name="connsiteX9" fmla="*/ 408715 w 538061"/>
              <a:gd name="connsiteY9" fmla="*/ 355224 h 606651"/>
              <a:gd name="connsiteX10" fmla="*/ 430380 w 538061"/>
              <a:gd name="connsiteY10" fmla="*/ 320021 h 606651"/>
              <a:gd name="connsiteX11" fmla="*/ 445264 w 538061"/>
              <a:gd name="connsiteY11" fmla="*/ 290024 h 606651"/>
              <a:gd name="connsiteX12" fmla="*/ 292951 w 538061"/>
              <a:gd name="connsiteY12" fmla="*/ 282615 h 606651"/>
              <a:gd name="connsiteX13" fmla="*/ 322554 w 538061"/>
              <a:gd name="connsiteY13" fmla="*/ 307150 h 606651"/>
              <a:gd name="connsiteX14" fmla="*/ 289974 w 538061"/>
              <a:gd name="connsiteY14" fmla="*/ 334410 h 606651"/>
              <a:gd name="connsiteX15" fmla="*/ 277322 w 538061"/>
              <a:gd name="connsiteY15" fmla="*/ 333419 h 606651"/>
              <a:gd name="connsiteX16" fmla="*/ 277322 w 538061"/>
              <a:gd name="connsiteY16" fmla="*/ 284020 h 606651"/>
              <a:gd name="connsiteX17" fmla="*/ 292951 w 538061"/>
              <a:gd name="connsiteY17" fmla="*/ 282615 h 606651"/>
              <a:gd name="connsiteX18" fmla="*/ 434569 w 538061"/>
              <a:gd name="connsiteY18" fmla="*/ 261197 h 606651"/>
              <a:gd name="connsiteX19" fmla="*/ 373433 w 538061"/>
              <a:gd name="connsiteY19" fmla="*/ 359415 h 606651"/>
              <a:gd name="connsiteX20" fmla="*/ 373433 w 538061"/>
              <a:gd name="connsiteY20" fmla="*/ 383948 h 606651"/>
              <a:gd name="connsiteX21" fmla="*/ 444992 w 538061"/>
              <a:gd name="connsiteY21" fmla="*/ 383948 h 606651"/>
              <a:gd name="connsiteX22" fmla="*/ 444992 w 538061"/>
              <a:gd name="connsiteY22" fmla="*/ 422360 h 606651"/>
              <a:gd name="connsiteX23" fmla="*/ 480731 w 538061"/>
              <a:gd name="connsiteY23" fmla="*/ 422360 h 606651"/>
              <a:gd name="connsiteX24" fmla="*/ 480731 w 538061"/>
              <a:gd name="connsiteY24" fmla="*/ 383948 h 606651"/>
              <a:gd name="connsiteX25" fmla="*/ 500089 w 538061"/>
              <a:gd name="connsiteY25" fmla="*/ 383948 h 606651"/>
              <a:gd name="connsiteX26" fmla="*/ 500089 w 538061"/>
              <a:gd name="connsiteY26" fmla="*/ 355697 h 606651"/>
              <a:gd name="connsiteX27" fmla="*/ 480731 w 538061"/>
              <a:gd name="connsiteY27" fmla="*/ 355697 h 606651"/>
              <a:gd name="connsiteX28" fmla="*/ 480731 w 538061"/>
              <a:gd name="connsiteY28" fmla="*/ 261197 h 606651"/>
              <a:gd name="connsiteX29" fmla="*/ 36648 w 538061"/>
              <a:gd name="connsiteY29" fmla="*/ 255249 h 606651"/>
              <a:gd name="connsiteX30" fmla="*/ 25976 w 538061"/>
              <a:gd name="connsiteY30" fmla="*/ 422360 h 606651"/>
              <a:gd name="connsiteX31" fmla="*/ 61053 w 538061"/>
              <a:gd name="connsiteY31" fmla="*/ 422360 h 606651"/>
              <a:gd name="connsiteX32" fmla="*/ 63949 w 538061"/>
              <a:gd name="connsiteY32" fmla="*/ 358919 h 606651"/>
              <a:gd name="connsiteX33" fmla="*/ 66927 w 538061"/>
              <a:gd name="connsiteY33" fmla="*/ 289779 h 606651"/>
              <a:gd name="connsiteX34" fmla="*/ 67506 w 538061"/>
              <a:gd name="connsiteY34" fmla="*/ 289779 h 606651"/>
              <a:gd name="connsiteX35" fmla="*/ 82645 w 538061"/>
              <a:gd name="connsiteY35" fmla="*/ 354954 h 606651"/>
              <a:gd name="connsiteX36" fmla="*/ 100514 w 538061"/>
              <a:gd name="connsiteY36" fmla="*/ 419716 h 606651"/>
              <a:gd name="connsiteX37" fmla="*/ 130048 w 538061"/>
              <a:gd name="connsiteY37" fmla="*/ 419716 h 606651"/>
              <a:gd name="connsiteX38" fmla="*/ 150399 w 538061"/>
              <a:gd name="connsiteY38" fmla="*/ 354458 h 606651"/>
              <a:gd name="connsiteX39" fmla="*/ 169013 w 538061"/>
              <a:gd name="connsiteY39" fmla="*/ 289779 h 606651"/>
              <a:gd name="connsiteX40" fmla="*/ 169757 w 538061"/>
              <a:gd name="connsiteY40" fmla="*/ 289779 h 606651"/>
              <a:gd name="connsiteX41" fmla="*/ 171246 w 538061"/>
              <a:gd name="connsiteY41" fmla="*/ 358423 h 606651"/>
              <a:gd name="connsiteX42" fmla="*/ 173728 w 538061"/>
              <a:gd name="connsiteY42" fmla="*/ 422360 h 606651"/>
              <a:gd name="connsiteX43" fmla="*/ 210790 w 538061"/>
              <a:gd name="connsiteY43" fmla="*/ 422360 h 606651"/>
              <a:gd name="connsiteX44" fmla="*/ 201607 w 538061"/>
              <a:gd name="connsiteY44" fmla="*/ 255249 h 606651"/>
              <a:gd name="connsiteX45" fmla="*/ 152136 w 538061"/>
              <a:gd name="connsiteY45" fmla="*/ 255249 h 606651"/>
              <a:gd name="connsiteX46" fmla="*/ 134267 w 538061"/>
              <a:gd name="connsiteY46" fmla="*/ 310843 h 606651"/>
              <a:gd name="connsiteX47" fmla="*/ 118383 w 538061"/>
              <a:gd name="connsiteY47" fmla="*/ 370814 h 606651"/>
              <a:gd name="connsiteX48" fmla="*/ 117639 w 538061"/>
              <a:gd name="connsiteY48" fmla="*/ 370814 h 606651"/>
              <a:gd name="connsiteX49" fmla="*/ 103492 w 538061"/>
              <a:gd name="connsiteY49" fmla="*/ 311091 h 606651"/>
              <a:gd name="connsiteX50" fmla="*/ 87112 w 538061"/>
              <a:gd name="connsiteY50" fmla="*/ 255249 h 606651"/>
              <a:gd name="connsiteX51" fmla="*/ 290953 w 538061"/>
              <a:gd name="connsiteY51" fmla="*/ 254010 h 606651"/>
              <a:gd name="connsiteX52" fmla="*/ 239828 w 538061"/>
              <a:gd name="connsiteY52" fmla="*/ 257479 h 606651"/>
              <a:gd name="connsiteX53" fmla="*/ 239828 w 538061"/>
              <a:gd name="connsiteY53" fmla="*/ 422360 h 606651"/>
              <a:gd name="connsiteX54" fmla="*/ 277303 w 538061"/>
              <a:gd name="connsiteY54" fmla="*/ 422360 h 606651"/>
              <a:gd name="connsiteX55" fmla="*/ 277303 w 538061"/>
              <a:gd name="connsiteY55" fmla="*/ 362636 h 606651"/>
              <a:gd name="connsiteX56" fmla="*/ 290209 w 538061"/>
              <a:gd name="connsiteY56" fmla="*/ 363380 h 606651"/>
              <a:gd name="connsiteX57" fmla="*/ 344644 w 538061"/>
              <a:gd name="connsiteY57" fmla="*/ 345785 h 606651"/>
              <a:gd name="connsiteX58" fmla="*/ 360031 w 538061"/>
              <a:gd name="connsiteY58" fmla="*/ 306134 h 606651"/>
              <a:gd name="connsiteX59" fmla="*/ 342162 w 538061"/>
              <a:gd name="connsiteY59" fmla="*/ 267392 h 606651"/>
              <a:gd name="connsiteX60" fmla="*/ 290953 w 538061"/>
              <a:gd name="connsiteY60" fmla="*/ 254010 h 606651"/>
              <a:gd name="connsiteX61" fmla="*/ 72469 w 538061"/>
              <a:gd name="connsiteY61" fmla="*/ 23790 h 606651"/>
              <a:gd name="connsiteX62" fmla="*/ 72469 w 538061"/>
              <a:gd name="connsiteY62" fmla="*/ 217003 h 606651"/>
              <a:gd name="connsiteX63" fmla="*/ 465592 w 538061"/>
              <a:gd name="connsiteY63" fmla="*/ 217003 h 606651"/>
              <a:gd name="connsiteX64" fmla="*/ 465592 w 538061"/>
              <a:gd name="connsiteY64" fmla="*/ 157445 h 606651"/>
              <a:gd name="connsiteX65" fmla="*/ 360362 w 538061"/>
              <a:gd name="connsiteY65" fmla="*/ 157445 h 606651"/>
              <a:gd name="connsiteX66" fmla="*/ 348449 w 538061"/>
              <a:gd name="connsiteY66" fmla="*/ 145550 h 606651"/>
              <a:gd name="connsiteX67" fmla="*/ 348449 w 538061"/>
              <a:gd name="connsiteY67" fmla="*/ 23790 h 606651"/>
              <a:gd name="connsiteX68" fmla="*/ 72469 w 538061"/>
              <a:gd name="connsiteY68" fmla="*/ 0 h 606651"/>
              <a:gd name="connsiteX69" fmla="*/ 360362 w 538061"/>
              <a:gd name="connsiteY69" fmla="*/ 0 h 606651"/>
              <a:gd name="connsiteX70" fmla="*/ 363092 w 538061"/>
              <a:gd name="connsiteY70" fmla="*/ 330 h 606651"/>
              <a:gd name="connsiteX71" fmla="*/ 363754 w 538061"/>
              <a:gd name="connsiteY71" fmla="*/ 578 h 606651"/>
              <a:gd name="connsiteX72" fmla="*/ 366070 w 538061"/>
              <a:gd name="connsiteY72" fmla="*/ 1569 h 606651"/>
              <a:gd name="connsiteX73" fmla="*/ 366897 w 538061"/>
              <a:gd name="connsiteY73" fmla="*/ 1982 h 606651"/>
              <a:gd name="connsiteX74" fmla="*/ 369214 w 538061"/>
              <a:gd name="connsiteY74" fmla="*/ 3965 h 606651"/>
              <a:gd name="connsiteX75" fmla="*/ 369296 w 538061"/>
              <a:gd name="connsiteY75" fmla="*/ 4047 h 606651"/>
              <a:gd name="connsiteX76" fmla="*/ 486439 w 538061"/>
              <a:gd name="connsiteY76" fmla="*/ 137702 h 606651"/>
              <a:gd name="connsiteX77" fmla="*/ 489252 w 538061"/>
              <a:gd name="connsiteY77" fmla="*/ 145385 h 606651"/>
              <a:gd name="connsiteX78" fmla="*/ 489417 w 538061"/>
              <a:gd name="connsiteY78" fmla="*/ 146706 h 606651"/>
              <a:gd name="connsiteX79" fmla="*/ 489417 w 538061"/>
              <a:gd name="connsiteY79" fmla="*/ 217003 h 606651"/>
              <a:gd name="connsiteX80" fmla="*/ 503977 w 538061"/>
              <a:gd name="connsiteY80" fmla="*/ 217003 h 606651"/>
              <a:gd name="connsiteX81" fmla="*/ 538061 w 538061"/>
              <a:gd name="connsiteY81" fmla="*/ 251036 h 606651"/>
              <a:gd name="connsiteX82" fmla="*/ 538061 w 538061"/>
              <a:gd name="connsiteY82" fmla="*/ 427811 h 606651"/>
              <a:gd name="connsiteX83" fmla="*/ 503977 w 538061"/>
              <a:gd name="connsiteY83" fmla="*/ 461845 h 606651"/>
              <a:gd name="connsiteX84" fmla="*/ 489417 w 538061"/>
              <a:gd name="connsiteY84" fmla="*/ 461845 h 606651"/>
              <a:gd name="connsiteX85" fmla="*/ 489417 w 538061"/>
              <a:gd name="connsiteY85" fmla="*/ 582861 h 606651"/>
              <a:gd name="connsiteX86" fmla="*/ 465592 w 538061"/>
              <a:gd name="connsiteY86" fmla="*/ 606651 h 606651"/>
              <a:gd name="connsiteX87" fmla="*/ 72469 w 538061"/>
              <a:gd name="connsiteY87" fmla="*/ 606651 h 606651"/>
              <a:gd name="connsiteX88" fmla="*/ 48644 w 538061"/>
              <a:gd name="connsiteY88" fmla="*/ 582861 h 606651"/>
              <a:gd name="connsiteX89" fmla="*/ 48644 w 538061"/>
              <a:gd name="connsiteY89" fmla="*/ 461845 h 606651"/>
              <a:gd name="connsiteX90" fmla="*/ 34084 w 538061"/>
              <a:gd name="connsiteY90" fmla="*/ 461845 h 606651"/>
              <a:gd name="connsiteX91" fmla="*/ 0 w 538061"/>
              <a:gd name="connsiteY91" fmla="*/ 427811 h 606651"/>
              <a:gd name="connsiteX92" fmla="*/ 0 w 538061"/>
              <a:gd name="connsiteY92" fmla="*/ 250954 h 606651"/>
              <a:gd name="connsiteX93" fmla="*/ 34084 w 538061"/>
              <a:gd name="connsiteY93" fmla="*/ 217003 h 606651"/>
              <a:gd name="connsiteX94" fmla="*/ 48644 w 538061"/>
              <a:gd name="connsiteY94" fmla="*/ 217003 h 606651"/>
              <a:gd name="connsiteX95" fmla="*/ 48644 w 538061"/>
              <a:gd name="connsiteY95" fmla="*/ 23790 h 606651"/>
              <a:gd name="connsiteX96" fmla="*/ 72469 w 538061"/>
              <a:gd name="connsiteY96" fmla="*/ 0 h 60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38061" h="606651">
                <a:moveTo>
                  <a:pt x="72469" y="461845"/>
                </a:moveTo>
                <a:lnTo>
                  <a:pt x="72469" y="576418"/>
                </a:lnTo>
                <a:lnTo>
                  <a:pt x="465592" y="576418"/>
                </a:lnTo>
                <a:lnTo>
                  <a:pt x="465592" y="461845"/>
                </a:lnTo>
                <a:close/>
                <a:moveTo>
                  <a:pt x="445264" y="290024"/>
                </a:moveTo>
                <a:lnTo>
                  <a:pt x="446256" y="290024"/>
                </a:lnTo>
                <a:cubicBezTo>
                  <a:pt x="445512" y="300436"/>
                  <a:pt x="445016" y="310353"/>
                  <a:pt x="445016" y="320021"/>
                </a:cubicBezTo>
                <a:lnTo>
                  <a:pt x="445016" y="355720"/>
                </a:lnTo>
                <a:lnTo>
                  <a:pt x="408715" y="355720"/>
                </a:lnTo>
                <a:lnTo>
                  <a:pt x="408715" y="355224"/>
                </a:lnTo>
                <a:lnTo>
                  <a:pt x="430380" y="320021"/>
                </a:lnTo>
                <a:cubicBezTo>
                  <a:pt x="435837" y="309857"/>
                  <a:pt x="440054" y="300436"/>
                  <a:pt x="445264" y="290024"/>
                </a:cubicBezTo>
                <a:close/>
                <a:moveTo>
                  <a:pt x="292951" y="282615"/>
                </a:moveTo>
                <a:cubicBezTo>
                  <a:pt x="311887" y="282615"/>
                  <a:pt x="322554" y="291785"/>
                  <a:pt x="322554" y="307150"/>
                </a:cubicBezTo>
                <a:cubicBezTo>
                  <a:pt x="322554" y="324250"/>
                  <a:pt x="310150" y="334410"/>
                  <a:pt x="289974" y="334410"/>
                </a:cubicBezTo>
                <a:cubicBezTo>
                  <a:pt x="284516" y="334410"/>
                  <a:pt x="280547" y="334162"/>
                  <a:pt x="277322" y="333419"/>
                </a:cubicBezTo>
                <a:lnTo>
                  <a:pt x="277322" y="284020"/>
                </a:lnTo>
                <a:cubicBezTo>
                  <a:pt x="280051" y="283359"/>
                  <a:pt x="285260" y="282615"/>
                  <a:pt x="292951" y="282615"/>
                </a:cubicBezTo>
                <a:close/>
                <a:moveTo>
                  <a:pt x="434569" y="261197"/>
                </a:moveTo>
                <a:lnTo>
                  <a:pt x="373433" y="359415"/>
                </a:lnTo>
                <a:lnTo>
                  <a:pt x="373433" y="383948"/>
                </a:lnTo>
                <a:lnTo>
                  <a:pt x="444992" y="383948"/>
                </a:lnTo>
                <a:lnTo>
                  <a:pt x="444992" y="422360"/>
                </a:lnTo>
                <a:lnTo>
                  <a:pt x="480731" y="422360"/>
                </a:lnTo>
                <a:lnTo>
                  <a:pt x="480731" y="383948"/>
                </a:lnTo>
                <a:lnTo>
                  <a:pt x="500089" y="383948"/>
                </a:lnTo>
                <a:lnTo>
                  <a:pt x="500089" y="355697"/>
                </a:lnTo>
                <a:lnTo>
                  <a:pt x="480731" y="355697"/>
                </a:lnTo>
                <a:lnTo>
                  <a:pt x="480731" y="261197"/>
                </a:lnTo>
                <a:close/>
                <a:moveTo>
                  <a:pt x="36648" y="255249"/>
                </a:moveTo>
                <a:lnTo>
                  <a:pt x="25976" y="422360"/>
                </a:lnTo>
                <a:lnTo>
                  <a:pt x="61053" y="422360"/>
                </a:lnTo>
                <a:lnTo>
                  <a:pt x="63949" y="358919"/>
                </a:lnTo>
                <a:cubicBezTo>
                  <a:pt x="65272" y="338102"/>
                  <a:pt x="66017" y="312330"/>
                  <a:pt x="66927" y="289779"/>
                </a:cubicBezTo>
                <a:lnTo>
                  <a:pt x="67506" y="289779"/>
                </a:lnTo>
                <a:cubicBezTo>
                  <a:pt x="71477" y="311586"/>
                  <a:pt x="77185" y="335376"/>
                  <a:pt x="82645" y="354954"/>
                </a:cubicBezTo>
                <a:lnTo>
                  <a:pt x="100514" y="419716"/>
                </a:lnTo>
                <a:lnTo>
                  <a:pt x="130048" y="419716"/>
                </a:lnTo>
                <a:lnTo>
                  <a:pt x="150399" y="354458"/>
                </a:lnTo>
                <a:cubicBezTo>
                  <a:pt x="156852" y="334881"/>
                  <a:pt x="163801" y="311091"/>
                  <a:pt x="169013" y="289779"/>
                </a:cubicBezTo>
                <a:lnTo>
                  <a:pt x="169757" y="289779"/>
                </a:lnTo>
                <a:cubicBezTo>
                  <a:pt x="169757" y="314064"/>
                  <a:pt x="170502" y="338350"/>
                  <a:pt x="171246" y="358423"/>
                </a:cubicBezTo>
                <a:lnTo>
                  <a:pt x="173728" y="422360"/>
                </a:lnTo>
                <a:lnTo>
                  <a:pt x="210790" y="422360"/>
                </a:lnTo>
                <a:lnTo>
                  <a:pt x="201607" y="255249"/>
                </a:lnTo>
                <a:lnTo>
                  <a:pt x="152136" y="255249"/>
                </a:lnTo>
                <a:lnTo>
                  <a:pt x="134267" y="310843"/>
                </a:lnTo>
                <a:cubicBezTo>
                  <a:pt x="128807" y="329429"/>
                  <a:pt x="123099" y="351484"/>
                  <a:pt x="118383" y="370814"/>
                </a:cubicBezTo>
                <a:lnTo>
                  <a:pt x="117639" y="370814"/>
                </a:lnTo>
                <a:cubicBezTo>
                  <a:pt x="113916" y="351237"/>
                  <a:pt x="108704" y="330420"/>
                  <a:pt x="103492" y="311091"/>
                </a:cubicBezTo>
                <a:lnTo>
                  <a:pt x="87112" y="255249"/>
                </a:lnTo>
                <a:close/>
                <a:moveTo>
                  <a:pt x="290953" y="254010"/>
                </a:moveTo>
                <a:cubicBezTo>
                  <a:pt x="267872" y="254010"/>
                  <a:pt x="251492" y="255497"/>
                  <a:pt x="239828" y="257479"/>
                </a:cubicBezTo>
                <a:lnTo>
                  <a:pt x="239828" y="422360"/>
                </a:lnTo>
                <a:lnTo>
                  <a:pt x="277303" y="422360"/>
                </a:lnTo>
                <a:lnTo>
                  <a:pt x="277303" y="362636"/>
                </a:lnTo>
                <a:cubicBezTo>
                  <a:pt x="280778" y="363132"/>
                  <a:pt x="285245" y="363380"/>
                  <a:pt x="290209" y="363380"/>
                </a:cubicBezTo>
                <a:cubicBezTo>
                  <a:pt x="312628" y="363380"/>
                  <a:pt x="331738" y="357928"/>
                  <a:pt x="344644" y="345785"/>
                </a:cubicBezTo>
                <a:cubicBezTo>
                  <a:pt x="354571" y="336368"/>
                  <a:pt x="360031" y="322490"/>
                  <a:pt x="360031" y="306134"/>
                </a:cubicBezTo>
                <a:cubicBezTo>
                  <a:pt x="360031" y="289779"/>
                  <a:pt x="352834" y="275818"/>
                  <a:pt x="342162" y="267392"/>
                </a:cubicBezTo>
                <a:cubicBezTo>
                  <a:pt x="330994" y="258471"/>
                  <a:pt x="314365" y="254010"/>
                  <a:pt x="290953" y="254010"/>
                </a:cubicBezTo>
                <a:close/>
                <a:moveTo>
                  <a:pt x="72469" y="23790"/>
                </a:moveTo>
                <a:lnTo>
                  <a:pt x="72469" y="217003"/>
                </a:lnTo>
                <a:lnTo>
                  <a:pt x="465592" y="217003"/>
                </a:lnTo>
                <a:lnTo>
                  <a:pt x="465592" y="157445"/>
                </a:lnTo>
                <a:lnTo>
                  <a:pt x="360362" y="157445"/>
                </a:lnTo>
                <a:cubicBezTo>
                  <a:pt x="353744" y="157445"/>
                  <a:pt x="348449" y="152076"/>
                  <a:pt x="348449" y="145550"/>
                </a:cubicBezTo>
                <a:lnTo>
                  <a:pt x="348449" y="23790"/>
                </a:lnTo>
                <a:close/>
                <a:moveTo>
                  <a:pt x="72469" y="0"/>
                </a:moveTo>
                <a:lnTo>
                  <a:pt x="360362" y="0"/>
                </a:lnTo>
                <a:cubicBezTo>
                  <a:pt x="361272" y="0"/>
                  <a:pt x="362182" y="165"/>
                  <a:pt x="363092" y="330"/>
                </a:cubicBezTo>
                <a:cubicBezTo>
                  <a:pt x="363340" y="413"/>
                  <a:pt x="363506" y="495"/>
                  <a:pt x="363754" y="578"/>
                </a:cubicBezTo>
                <a:cubicBezTo>
                  <a:pt x="364581" y="826"/>
                  <a:pt x="365326" y="1156"/>
                  <a:pt x="366070" y="1569"/>
                </a:cubicBezTo>
                <a:cubicBezTo>
                  <a:pt x="366318" y="1652"/>
                  <a:pt x="366566" y="1817"/>
                  <a:pt x="366897" y="1982"/>
                </a:cubicBezTo>
                <a:cubicBezTo>
                  <a:pt x="367725" y="2561"/>
                  <a:pt x="368552" y="3221"/>
                  <a:pt x="369214" y="3965"/>
                </a:cubicBezTo>
                <a:cubicBezTo>
                  <a:pt x="369214" y="4047"/>
                  <a:pt x="369296" y="4047"/>
                  <a:pt x="369296" y="4047"/>
                </a:cubicBezTo>
                <a:lnTo>
                  <a:pt x="486439" y="137702"/>
                </a:lnTo>
                <a:cubicBezTo>
                  <a:pt x="488342" y="139850"/>
                  <a:pt x="489252" y="142576"/>
                  <a:pt x="489252" y="145385"/>
                </a:cubicBezTo>
                <a:cubicBezTo>
                  <a:pt x="489334" y="145798"/>
                  <a:pt x="489417" y="146293"/>
                  <a:pt x="489417" y="146706"/>
                </a:cubicBezTo>
                <a:lnTo>
                  <a:pt x="489417" y="217003"/>
                </a:lnTo>
                <a:lnTo>
                  <a:pt x="503977" y="217003"/>
                </a:lnTo>
                <a:cubicBezTo>
                  <a:pt x="522839" y="217003"/>
                  <a:pt x="538061" y="232202"/>
                  <a:pt x="538061" y="251036"/>
                </a:cubicBezTo>
                <a:lnTo>
                  <a:pt x="538061" y="427811"/>
                </a:lnTo>
                <a:cubicBezTo>
                  <a:pt x="538061" y="446563"/>
                  <a:pt x="522839" y="461845"/>
                  <a:pt x="503977" y="461845"/>
                </a:cubicBezTo>
                <a:lnTo>
                  <a:pt x="489417" y="461845"/>
                </a:lnTo>
                <a:lnTo>
                  <a:pt x="489417" y="582861"/>
                </a:lnTo>
                <a:cubicBezTo>
                  <a:pt x="489417" y="595995"/>
                  <a:pt x="478745" y="606651"/>
                  <a:pt x="465592" y="606651"/>
                </a:cubicBezTo>
                <a:lnTo>
                  <a:pt x="72469" y="606651"/>
                </a:lnTo>
                <a:cubicBezTo>
                  <a:pt x="59316" y="606651"/>
                  <a:pt x="48644" y="595995"/>
                  <a:pt x="48644" y="582861"/>
                </a:cubicBezTo>
                <a:lnTo>
                  <a:pt x="48644" y="461845"/>
                </a:lnTo>
                <a:lnTo>
                  <a:pt x="34084" y="461845"/>
                </a:lnTo>
                <a:cubicBezTo>
                  <a:pt x="15222" y="461845"/>
                  <a:pt x="0" y="446563"/>
                  <a:pt x="0" y="427811"/>
                </a:cubicBezTo>
                <a:lnTo>
                  <a:pt x="0" y="250954"/>
                </a:lnTo>
                <a:cubicBezTo>
                  <a:pt x="0" y="232202"/>
                  <a:pt x="15222" y="217003"/>
                  <a:pt x="34084" y="217003"/>
                </a:cubicBezTo>
                <a:lnTo>
                  <a:pt x="48644" y="217003"/>
                </a:lnTo>
                <a:lnTo>
                  <a:pt x="48644" y="23790"/>
                </a:lnTo>
                <a:cubicBezTo>
                  <a:pt x="48644" y="10656"/>
                  <a:pt x="59316" y="0"/>
                  <a:pt x="72469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ysClr val="window" lastClr="FFFFFF"/>
            </a:solidFill>
          </a:ln>
        </p:spPr>
        <p:txBody>
          <a:bodyPr/>
          <a:lstStyle/>
          <a:p>
            <a:pPr marL="0" marR="0" lvl="0" indent="0" defTabSz="9144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75" name="files_317797"/>
          <p:cNvSpPr>
            <a:spLocks noChangeAspect="1"/>
          </p:cNvSpPr>
          <p:nvPr/>
        </p:nvSpPr>
        <p:spPr bwMode="auto">
          <a:xfrm>
            <a:off x="9925799" y="5311850"/>
            <a:ext cx="342582" cy="373182"/>
          </a:xfrm>
          <a:custGeom>
            <a:avLst/>
            <a:gdLst>
              <a:gd name="connsiteX0" fmla="*/ 227869 w 556973"/>
              <a:gd name="connsiteY0" fmla="*/ 328623 h 606722"/>
              <a:gd name="connsiteX1" fmla="*/ 430435 w 556973"/>
              <a:gd name="connsiteY1" fmla="*/ 328623 h 606722"/>
              <a:gd name="connsiteX2" fmla="*/ 455711 w 556973"/>
              <a:gd name="connsiteY2" fmla="*/ 353876 h 606722"/>
              <a:gd name="connsiteX3" fmla="*/ 430435 w 556973"/>
              <a:gd name="connsiteY3" fmla="*/ 379218 h 606722"/>
              <a:gd name="connsiteX4" fmla="*/ 227869 w 556973"/>
              <a:gd name="connsiteY4" fmla="*/ 379218 h 606722"/>
              <a:gd name="connsiteX5" fmla="*/ 202593 w 556973"/>
              <a:gd name="connsiteY5" fmla="*/ 353876 h 606722"/>
              <a:gd name="connsiteX6" fmla="*/ 227869 w 556973"/>
              <a:gd name="connsiteY6" fmla="*/ 328623 h 606722"/>
              <a:gd name="connsiteX7" fmla="*/ 227869 w 556973"/>
              <a:gd name="connsiteY7" fmla="*/ 227503 h 606722"/>
              <a:gd name="connsiteX8" fmla="*/ 430435 w 556973"/>
              <a:gd name="connsiteY8" fmla="*/ 227503 h 606722"/>
              <a:gd name="connsiteX9" fmla="*/ 455711 w 556973"/>
              <a:gd name="connsiteY9" fmla="*/ 252756 h 606722"/>
              <a:gd name="connsiteX10" fmla="*/ 430435 w 556973"/>
              <a:gd name="connsiteY10" fmla="*/ 278098 h 606722"/>
              <a:gd name="connsiteX11" fmla="*/ 227869 w 556973"/>
              <a:gd name="connsiteY11" fmla="*/ 278098 h 606722"/>
              <a:gd name="connsiteX12" fmla="*/ 202593 w 556973"/>
              <a:gd name="connsiteY12" fmla="*/ 252756 h 606722"/>
              <a:gd name="connsiteX13" fmla="*/ 227869 w 556973"/>
              <a:gd name="connsiteY13" fmla="*/ 227503 h 606722"/>
              <a:gd name="connsiteX14" fmla="*/ 50642 w 556973"/>
              <a:gd name="connsiteY14" fmla="*/ 151702 h 606722"/>
              <a:gd name="connsiteX15" fmla="*/ 50642 w 556973"/>
              <a:gd name="connsiteY15" fmla="*/ 556155 h 606722"/>
              <a:gd name="connsiteX16" fmla="*/ 379771 w 556973"/>
              <a:gd name="connsiteY16" fmla="*/ 556155 h 606722"/>
              <a:gd name="connsiteX17" fmla="*/ 379771 w 556973"/>
              <a:gd name="connsiteY17" fmla="*/ 505587 h 606722"/>
              <a:gd name="connsiteX18" fmla="*/ 101284 w 556973"/>
              <a:gd name="connsiteY18" fmla="*/ 505587 h 606722"/>
              <a:gd name="connsiteX19" fmla="*/ 101284 w 556973"/>
              <a:gd name="connsiteY19" fmla="*/ 151702 h 606722"/>
              <a:gd name="connsiteX20" fmla="*/ 227868 w 556973"/>
              <a:gd name="connsiteY20" fmla="*/ 126383 h 606722"/>
              <a:gd name="connsiteX21" fmla="*/ 354508 w 556973"/>
              <a:gd name="connsiteY21" fmla="*/ 126383 h 606722"/>
              <a:gd name="connsiteX22" fmla="*/ 379783 w 556973"/>
              <a:gd name="connsiteY22" fmla="*/ 151725 h 606722"/>
              <a:gd name="connsiteX23" fmla="*/ 354508 w 556973"/>
              <a:gd name="connsiteY23" fmla="*/ 176978 h 606722"/>
              <a:gd name="connsiteX24" fmla="*/ 227868 w 556973"/>
              <a:gd name="connsiteY24" fmla="*/ 176978 h 606722"/>
              <a:gd name="connsiteX25" fmla="*/ 202593 w 556973"/>
              <a:gd name="connsiteY25" fmla="*/ 151725 h 606722"/>
              <a:gd name="connsiteX26" fmla="*/ 227868 w 556973"/>
              <a:gd name="connsiteY26" fmla="*/ 126383 h 606722"/>
              <a:gd name="connsiteX27" fmla="*/ 151926 w 556973"/>
              <a:gd name="connsiteY27" fmla="*/ 50567 h 606722"/>
              <a:gd name="connsiteX28" fmla="*/ 151926 w 556973"/>
              <a:gd name="connsiteY28" fmla="*/ 101135 h 606722"/>
              <a:gd name="connsiteX29" fmla="*/ 151926 w 556973"/>
              <a:gd name="connsiteY29" fmla="*/ 455020 h 606722"/>
              <a:gd name="connsiteX30" fmla="*/ 430413 w 556973"/>
              <a:gd name="connsiteY30" fmla="*/ 455020 h 606722"/>
              <a:gd name="connsiteX31" fmla="*/ 506331 w 556973"/>
              <a:gd name="connsiteY31" fmla="*/ 455020 h 606722"/>
              <a:gd name="connsiteX32" fmla="*/ 506331 w 556973"/>
              <a:gd name="connsiteY32" fmla="*/ 136861 h 606722"/>
              <a:gd name="connsiteX33" fmla="*/ 419910 w 556973"/>
              <a:gd name="connsiteY33" fmla="*/ 50567 h 606722"/>
              <a:gd name="connsiteX34" fmla="*/ 101284 w 556973"/>
              <a:gd name="connsiteY34" fmla="*/ 0 h 606722"/>
              <a:gd name="connsiteX35" fmla="*/ 440915 w 556973"/>
              <a:gd name="connsiteY35" fmla="*/ 0 h 606722"/>
              <a:gd name="connsiteX36" fmla="*/ 556973 w 556973"/>
              <a:gd name="connsiteY36" fmla="*/ 115887 h 606722"/>
              <a:gd name="connsiteX37" fmla="*/ 556973 w 556973"/>
              <a:gd name="connsiteY37" fmla="*/ 505587 h 606722"/>
              <a:gd name="connsiteX38" fmla="*/ 430413 w 556973"/>
              <a:gd name="connsiteY38" fmla="*/ 505587 h 606722"/>
              <a:gd name="connsiteX39" fmla="*/ 430413 w 556973"/>
              <a:gd name="connsiteY39" fmla="*/ 606722 h 606722"/>
              <a:gd name="connsiteX40" fmla="*/ 0 w 556973"/>
              <a:gd name="connsiteY40" fmla="*/ 606722 h 606722"/>
              <a:gd name="connsiteX41" fmla="*/ 0 w 556973"/>
              <a:gd name="connsiteY41" fmla="*/ 101135 h 606722"/>
              <a:gd name="connsiteX42" fmla="*/ 101284 w 556973"/>
              <a:gd name="connsiteY42" fmla="*/ 101135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56973" h="606722">
                <a:moveTo>
                  <a:pt x="227869" y="328623"/>
                </a:moveTo>
                <a:lnTo>
                  <a:pt x="430435" y="328623"/>
                </a:lnTo>
                <a:cubicBezTo>
                  <a:pt x="444408" y="328623"/>
                  <a:pt x="455711" y="339916"/>
                  <a:pt x="455711" y="353876"/>
                </a:cubicBezTo>
                <a:cubicBezTo>
                  <a:pt x="455711" y="367837"/>
                  <a:pt x="444408" y="379218"/>
                  <a:pt x="430435" y="379218"/>
                </a:cubicBezTo>
                <a:lnTo>
                  <a:pt x="227869" y="379218"/>
                </a:lnTo>
                <a:cubicBezTo>
                  <a:pt x="213896" y="379218"/>
                  <a:pt x="202593" y="367837"/>
                  <a:pt x="202593" y="353876"/>
                </a:cubicBezTo>
                <a:cubicBezTo>
                  <a:pt x="202593" y="339916"/>
                  <a:pt x="213896" y="328623"/>
                  <a:pt x="227869" y="328623"/>
                </a:cubicBezTo>
                <a:close/>
                <a:moveTo>
                  <a:pt x="227869" y="227503"/>
                </a:moveTo>
                <a:lnTo>
                  <a:pt x="430435" y="227503"/>
                </a:lnTo>
                <a:cubicBezTo>
                  <a:pt x="444408" y="227503"/>
                  <a:pt x="455711" y="238795"/>
                  <a:pt x="455711" y="252756"/>
                </a:cubicBezTo>
                <a:cubicBezTo>
                  <a:pt x="455711" y="266805"/>
                  <a:pt x="444408" y="278098"/>
                  <a:pt x="430435" y="278098"/>
                </a:cubicBezTo>
                <a:lnTo>
                  <a:pt x="227869" y="278098"/>
                </a:lnTo>
                <a:cubicBezTo>
                  <a:pt x="213896" y="278098"/>
                  <a:pt x="202593" y="266805"/>
                  <a:pt x="202593" y="252756"/>
                </a:cubicBezTo>
                <a:cubicBezTo>
                  <a:pt x="202593" y="238795"/>
                  <a:pt x="213896" y="227503"/>
                  <a:pt x="227869" y="227503"/>
                </a:cubicBezTo>
                <a:close/>
                <a:moveTo>
                  <a:pt x="50642" y="151702"/>
                </a:moveTo>
                <a:lnTo>
                  <a:pt x="50642" y="556155"/>
                </a:lnTo>
                <a:lnTo>
                  <a:pt x="379771" y="556155"/>
                </a:lnTo>
                <a:lnTo>
                  <a:pt x="379771" y="505587"/>
                </a:lnTo>
                <a:lnTo>
                  <a:pt x="101284" y="505587"/>
                </a:lnTo>
                <a:lnTo>
                  <a:pt x="101284" y="151702"/>
                </a:lnTo>
                <a:close/>
                <a:moveTo>
                  <a:pt x="227868" y="126383"/>
                </a:moveTo>
                <a:lnTo>
                  <a:pt x="354508" y="126383"/>
                </a:lnTo>
                <a:cubicBezTo>
                  <a:pt x="368481" y="126383"/>
                  <a:pt x="379783" y="137764"/>
                  <a:pt x="379783" y="151725"/>
                </a:cubicBezTo>
                <a:cubicBezTo>
                  <a:pt x="379783" y="165685"/>
                  <a:pt x="368481" y="176978"/>
                  <a:pt x="354508" y="176978"/>
                </a:cubicBezTo>
                <a:lnTo>
                  <a:pt x="227868" y="176978"/>
                </a:lnTo>
                <a:cubicBezTo>
                  <a:pt x="213895" y="176978"/>
                  <a:pt x="202593" y="165685"/>
                  <a:pt x="202593" y="151725"/>
                </a:cubicBezTo>
                <a:cubicBezTo>
                  <a:pt x="202593" y="137764"/>
                  <a:pt x="213895" y="126383"/>
                  <a:pt x="227868" y="126383"/>
                </a:cubicBezTo>
                <a:close/>
                <a:moveTo>
                  <a:pt x="151926" y="50567"/>
                </a:moveTo>
                <a:lnTo>
                  <a:pt x="151926" y="101135"/>
                </a:lnTo>
                <a:lnTo>
                  <a:pt x="151926" y="455020"/>
                </a:lnTo>
                <a:lnTo>
                  <a:pt x="430413" y="455020"/>
                </a:lnTo>
                <a:lnTo>
                  <a:pt x="506331" y="455020"/>
                </a:lnTo>
                <a:lnTo>
                  <a:pt x="506331" y="136861"/>
                </a:lnTo>
                <a:lnTo>
                  <a:pt x="419910" y="50567"/>
                </a:lnTo>
                <a:close/>
                <a:moveTo>
                  <a:pt x="101284" y="0"/>
                </a:moveTo>
                <a:lnTo>
                  <a:pt x="440915" y="0"/>
                </a:lnTo>
                <a:lnTo>
                  <a:pt x="556973" y="115887"/>
                </a:lnTo>
                <a:lnTo>
                  <a:pt x="556973" y="505587"/>
                </a:lnTo>
                <a:lnTo>
                  <a:pt x="430413" y="505587"/>
                </a:lnTo>
                <a:lnTo>
                  <a:pt x="430413" y="606722"/>
                </a:lnTo>
                <a:lnTo>
                  <a:pt x="0" y="606722"/>
                </a:lnTo>
                <a:lnTo>
                  <a:pt x="0" y="101135"/>
                </a:lnTo>
                <a:lnTo>
                  <a:pt x="101284" y="101135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defTabSz="9144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76" name="椭圆 124"/>
          <p:cNvSpPr>
            <a:spLocks noChangeAspect="1"/>
          </p:cNvSpPr>
          <p:nvPr/>
        </p:nvSpPr>
        <p:spPr>
          <a:xfrm>
            <a:off x="8197362" y="5215408"/>
            <a:ext cx="634902" cy="619518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8682">
              <a:defRPr/>
            </a:pPr>
            <a:endParaRPr lang="zh-CN" altLang="en-US" sz="2399" ker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77" name="server_159297"/>
          <p:cNvSpPr>
            <a:spLocks noChangeAspect="1"/>
          </p:cNvSpPr>
          <p:nvPr/>
        </p:nvSpPr>
        <p:spPr bwMode="auto">
          <a:xfrm>
            <a:off x="8301735" y="5327125"/>
            <a:ext cx="399074" cy="365134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  <a:gd name="connsiteX47" fmla="*/ 325000 h 606722"/>
              <a:gd name="connsiteY47" fmla="*/ 325000 h 606722"/>
              <a:gd name="connsiteX48" fmla="*/ 325000 h 606722"/>
              <a:gd name="connsiteY48" fmla="*/ 325000 h 606722"/>
              <a:gd name="connsiteX49" fmla="*/ 325000 h 606722"/>
              <a:gd name="connsiteY49" fmla="*/ 325000 h 606722"/>
              <a:gd name="connsiteX50" fmla="*/ 325000 h 606722"/>
              <a:gd name="connsiteY50" fmla="*/ 325000 h 606722"/>
              <a:gd name="connsiteX51" fmla="*/ 325000 h 606722"/>
              <a:gd name="connsiteY51" fmla="*/ 325000 h 606722"/>
              <a:gd name="connsiteX52" fmla="*/ 325000 h 606722"/>
              <a:gd name="connsiteY52" fmla="*/ 325000 h 606722"/>
              <a:gd name="connsiteX53" fmla="*/ 325000 h 606722"/>
              <a:gd name="connsiteY53" fmla="*/ 325000 h 606722"/>
              <a:gd name="connsiteX54" fmla="*/ 325000 h 606722"/>
              <a:gd name="connsiteY54" fmla="*/ 325000 h 606722"/>
              <a:gd name="connsiteX55" fmla="*/ 325000 h 606722"/>
              <a:gd name="connsiteY55" fmla="*/ 325000 h 606722"/>
              <a:gd name="connsiteX56" fmla="*/ 325000 h 606722"/>
              <a:gd name="connsiteY56" fmla="*/ 325000 h 606722"/>
              <a:gd name="connsiteX57" fmla="*/ 325000 h 606722"/>
              <a:gd name="connsiteY57" fmla="*/ 325000 h 606722"/>
              <a:gd name="connsiteX58" fmla="*/ 325000 h 606722"/>
              <a:gd name="connsiteY58" fmla="*/ 325000 h 606722"/>
              <a:gd name="connsiteX59" fmla="*/ 325000 h 606722"/>
              <a:gd name="connsiteY59" fmla="*/ 325000 h 606722"/>
              <a:gd name="connsiteX60" fmla="*/ 325000 h 606722"/>
              <a:gd name="connsiteY60" fmla="*/ 325000 h 606722"/>
              <a:gd name="connsiteX61" fmla="*/ 325000 h 606722"/>
              <a:gd name="connsiteY61" fmla="*/ 325000 h 606722"/>
              <a:gd name="connsiteX62" fmla="*/ 325000 h 606722"/>
              <a:gd name="connsiteY62" fmla="*/ 325000 h 606722"/>
              <a:gd name="connsiteX63" fmla="*/ 325000 h 606722"/>
              <a:gd name="connsiteY63" fmla="*/ 325000 h 606722"/>
              <a:gd name="connsiteX64" fmla="*/ 325000 h 606722"/>
              <a:gd name="connsiteY64" fmla="*/ 325000 h 606722"/>
              <a:gd name="connsiteX65" fmla="*/ 325000 h 606722"/>
              <a:gd name="connsiteY65" fmla="*/ 325000 h 606722"/>
              <a:gd name="connsiteX66" fmla="*/ 325000 h 606722"/>
              <a:gd name="connsiteY66" fmla="*/ 325000 h 606722"/>
              <a:gd name="connsiteX67" fmla="*/ 325000 h 606722"/>
              <a:gd name="connsiteY67" fmla="*/ 325000 h 606722"/>
              <a:gd name="connsiteX68" fmla="*/ 325000 h 606722"/>
              <a:gd name="connsiteY68" fmla="*/ 325000 h 606722"/>
              <a:gd name="connsiteX69" fmla="*/ 325000 h 606722"/>
              <a:gd name="connsiteY69" fmla="*/ 325000 h 606722"/>
              <a:gd name="connsiteX70" fmla="*/ 325000 h 606722"/>
              <a:gd name="connsiteY70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79977" h="530652">
                <a:moveTo>
                  <a:pt x="231725" y="437365"/>
                </a:moveTo>
                <a:lnTo>
                  <a:pt x="381771" y="437365"/>
                </a:lnTo>
                <a:cubicBezTo>
                  <a:pt x="389869" y="437365"/>
                  <a:pt x="396366" y="443940"/>
                  <a:pt x="396366" y="451937"/>
                </a:cubicBezTo>
                <a:cubicBezTo>
                  <a:pt x="396366" y="460023"/>
                  <a:pt x="389869" y="466509"/>
                  <a:pt x="381771" y="466509"/>
                </a:cubicBezTo>
                <a:lnTo>
                  <a:pt x="231725" y="466509"/>
                </a:lnTo>
                <a:cubicBezTo>
                  <a:pt x="223627" y="466509"/>
                  <a:pt x="217130" y="460023"/>
                  <a:pt x="217130" y="451937"/>
                </a:cubicBezTo>
                <a:cubicBezTo>
                  <a:pt x="217130" y="443940"/>
                  <a:pt x="223627" y="437365"/>
                  <a:pt x="231725" y="437365"/>
                </a:cubicBezTo>
                <a:close/>
                <a:moveTo>
                  <a:pt x="109129" y="435036"/>
                </a:moveTo>
                <a:cubicBezTo>
                  <a:pt x="118502" y="435036"/>
                  <a:pt x="126100" y="442619"/>
                  <a:pt x="126100" y="451972"/>
                </a:cubicBezTo>
                <a:cubicBezTo>
                  <a:pt x="126100" y="461325"/>
                  <a:pt x="118502" y="468908"/>
                  <a:pt x="109129" y="468908"/>
                </a:cubicBezTo>
                <a:cubicBezTo>
                  <a:pt x="99756" y="468908"/>
                  <a:pt x="92158" y="461325"/>
                  <a:pt x="92158" y="451972"/>
                </a:cubicBezTo>
                <a:cubicBezTo>
                  <a:pt x="92158" y="442619"/>
                  <a:pt x="99756" y="435036"/>
                  <a:pt x="109129" y="435036"/>
                </a:cubicBezTo>
                <a:close/>
                <a:moveTo>
                  <a:pt x="29012" y="399122"/>
                </a:moveTo>
                <a:lnTo>
                  <a:pt x="29012" y="501591"/>
                </a:lnTo>
                <a:lnTo>
                  <a:pt x="444794" y="501591"/>
                </a:lnTo>
                <a:lnTo>
                  <a:pt x="444794" y="399122"/>
                </a:lnTo>
                <a:close/>
                <a:moveTo>
                  <a:pt x="231725" y="304278"/>
                </a:moveTo>
                <a:lnTo>
                  <a:pt x="381771" y="304278"/>
                </a:lnTo>
                <a:cubicBezTo>
                  <a:pt x="389869" y="304278"/>
                  <a:pt x="396366" y="310764"/>
                  <a:pt x="396366" y="318850"/>
                </a:cubicBezTo>
                <a:cubicBezTo>
                  <a:pt x="396366" y="326936"/>
                  <a:pt x="389869" y="333422"/>
                  <a:pt x="381771" y="333422"/>
                </a:cubicBezTo>
                <a:lnTo>
                  <a:pt x="231725" y="333422"/>
                </a:lnTo>
                <a:cubicBezTo>
                  <a:pt x="223627" y="333422"/>
                  <a:pt x="217130" y="326936"/>
                  <a:pt x="217130" y="318850"/>
                </a:cubicBezTo>
                <a:cubicBezTo>
                  <a:pt x="217130" y="310764"/>
                  <a:pt x="223627" y="304278"/>
                  <a:pt x="231725" y="304278"/>
                </a:cubicBezTo>
                <a:close/>
                <a:moveTo>
                  <a:pt x="109129" y="301808"/>
                </a:moveTo>
                <a:cubicBezTo>
                  <a:pt x="118502" y="301808"/>
                  <a:pt x="126100" y="309391"/>
                  <a:pt x="126100" y="318744"/>
                </a:cubicBezTo>
                <a:cubicBezTo>
                  <a:pt x="126100" y="328097"/>
                  <a:pt x="118502" y="335680"/>
                  <a:pt x="109129" y="335680"/>
                </a:cubicBezTo>
                <a:cubicBezTo>
                  <a:pt x="99756" y="335680"/>
                  <a:pt x="92158" y="328097"/>
                  <a:pt x="92158" y="318744"/>
                </a:cubicBezTo>
                <a:cubicBezTo>
                  <a:pt x="92158" y="309391"/>
                  <a:pt x="99756" y="301808"/>
                  <a:pt x="109129" y="301808"/>
                </a:cubicBezTo>
                <a:close/>
                <a:moveTo>
                  <a:pt x="29012" y="267592"/>
                </a:moveTo>
                <a:lnTo>
                  <a:pt x="29012" y="370061"/>
                </a:lnTo>
                <a:lnTo>
                  <a:pt x="444794" y="370061"/>
                </a:lnTo>
                <a:lnTo>
                  <a:pt x="444794" y="267592"/>
                </a:lnTo>
                <a:close/>
                <a:moveTo>
                  <a:pt x="231725" y="172674"/>
                </a:moveTo>
                <a:lnTo>
                  <a:pt x="381771" y="172674"/>
                </a:lnTo>
                <a:cubicBezTo>
                  <a:pt x="389869" y="172674"/>
                  <a:pt x="396366" y="179160"/>
                  <a:pt x="396366" y="187246"/>
                </a:cubicBezTo>
                <a:cubicBezTo>
                  <a:pt x="396366" y="195243"/>
                  <a:pt x="389869" y="201818"/>
                  <a:pt x="381771" y="201818"/>
                </a:cubicBezTo>
                <a:lnTo>
                  <a:pt x="231725" y="201818"/>
                </a:lnTo>
                <a:cubicBezTo>
                  <a:pt x="223627" y="201818"/>
                  <a:pt x="217130" y="195243"/>
                  <a:pt x="217130" y="187246"/>
                </a:cubicBezTo>
                <a:cubicBezTo>
                  <a:pt x="217130" y="179160"/>
                  <a:pt x="223627" y="172674"/>
                  <a:pt x="231725" y="172674"/>
                </a:cubicBezTo>
                <a:close/>
                <a:moveTo>
                  <a:pt x="109129" y="170345"/>
                </a:moveTo>
                <a:cubicBezTo>
                  <a:pt x="118502" y="170345"/>
                  <a:pt x="126100" y="177943"/>
                  <a:pt x="126100" y="187316"/>
                </a:cubicBezTo>
                <a:cubicBezTo>
                  <a:pt x="126100" y="196689"/>
                  <a:pt x="118502" y="204287"/>
                  <a:pt x="109129" y="204287"/>
                </a:cubicBezTo>
                <a:cubicBezTo>
                  <a:pt x="99756" y="204287"/>
                  <a:pt x="92158" y="196689"/>
                  <a:pt x="92158" y="187316"/>
                </a:cubicBezTo>
                <a:cubicBezTo>
                  <a:pt x="92158" y="177943"/>
                  <a:pt x="99756" y="170345"/>
                  <a:pt x="109129" y="170345"/>
                </a:cubicBezTo>
                <a:close/>
                <a:moveTo>
                  <a:pt x="29012" y="136062"/>
                </a:moveTo>
                <a:lnTo>
                  <a:pt x="29012" y="238531"/>
                </a:lnTo>
                <a:lnTo>
                  <a:pt x="444794" y="238531"/>
                </a:lnTo>
                <a:lnTo>
                  <a:pt x="444794" y="136062"/>
                </a:lnTo>
                <a:close/>
                <a:moveTo>
                  <a:pt x="550876" y="49679"/>
                </a:moveTo>
                <a:lnTo>
                  <a:pt x="474341" y="125931"/>
                </a:lnTo>
                <a:cubicBezTo>
                  <a:pt x="474163" y="126109"/>
                  <a:pt x="473985" y="126198"/>
                  <a:pt x="473896" y="126287"/>
                </a:cubicBezTo>
                <a:lnTo>
                  <a:pt x="473896" y="480973"/>
                </a:lnTo>
                <a:lnTo>
                  <a:pt x="550876" y="404188"/>
                </a:lnTo>
                <a:close/>
                <a:moveTo>
                  <a:pt x="127618" y="29061"/>
                </a:moveTo>
                <a:lnTo>
                  <a:pt x="49570" y="107001"/>
                </a:lnTo>
                <a:lnTo>
                  <a:pt x="452448" y="107001"/>
                </a:lnTo>
                <a:cubicBezTo>
                  <a:pt x="452893" y="106557"/>
                  <a:pt x="453249" y="105935"/>
                  <a:pt x="453694" y="105491"/>
                </a:cubicBezTo>
                <a:lnTo>
                  <a:pt x="530229" y="29061"/>
                </a:lnTo>
                <a:close/>
                <a:moveTo>
                  <a:pt x="121566" y="0"/>
                </a:moveTo>
                <a:lnTo>
                  <a:pt x="565382" y="0"/>
                </a:lnTo>
                <a:cubicBezTo>
                  <a:pt x="573480" y="0"/>
                  <a:pt x="579977" y="6488"/>
                  <a:pt x="579977" y="14575"/>
                </a:cubicBezTo>
                <a:lnTo>
                  <a:pt x="579977" y="410231"/>
                </a:lnTo>
                <a:cubicBezTo>
                  <a:pt x="579977" y="414142"/>
                  <a:pt x="578464" y="417785"/>
                  <a:pt x="575705" y="420540"/>
                </a:cubicBezTo>
                <a:lnTo>
                  <a:pt x="469713" y="526386"/>
                </a:lnTo>
                <a:cubicBezTo>
                  <a:pt x="467043" y="529052"/>
                  <a:pt x="463216" y="530652"/>
                  <a:pt x="459390" y="530652"/>
                </a:cubicBezTo>
                <a:lnTo>
                  <a:pt x="14595" y="530652"/>
                </a:lnTo>
                <a:cubicBezTo>
                  <a:pt x="6497" y="530652"/>
                  <a:pt x="0" y="524076"/>
                  <a:pt x="0" y="516077"/>
                </a:cubicBezTo>
                <a:lnTo>
                  <a:pt x="0" y="121576"/>
                </a:lnTo>
                <a:cubicBezTo>
                  <a:pt x="0" y="117666"/>
                  <a:pt x="1513" y="114022"/>
                  <a:pt x="4272" y="111267"/>
                </a:cubicBezTo>
                <a:lnTo>
                  <a:pt x="111243" y="4266"/>
                </a:lnTo>
                <a:cubicBezTo>
                  <a:pt x="114002" y="1511"/>
                  <a:pt x="117829" y="0"/>
                  <a:pt x="121566" y="0"/>
                </a:cubicBez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>
            <a:noFill/>
          </a:ln>
        </p:spPr>
        <p:txBody>
          <a:bodyPr/>
          <a:lstStyle/>
          <a:p>
            <a:pPr defTabSz="914478"/>
            <a:endParaRPr lang="zh-CN" altLang="en-US">
              <a:solidFill>
                <a:schemeClr val="bg2">
                  <a:lumMod val="10000"/>
                </a:schemeClr>
              </a:solidFill>
              <a:latin typeface="Arial"/>
              <a:ea typeface="微软雅黑"/>
            </a:endParaRPr>
          </a:p>
        </p:txBody>
      </p:sp>
      <p:sp>
        <p:nvSpPr>
          <p:cNvPr id="78" name="文本框 126"/>
          <p:cNvSpPr txBox="1"/>
          <p:nvPr/>
        </p:nvSpPr>
        <p:spPr>
          <a:xfrm>
            <a:off x="7089350" y="4889844"/>
            <a:ext cx="1507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56">
              <a:defRPr/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Производственные данные </a:t>
            </a:r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(</a:t>
            </a: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уровень ПБ/ГБ</a:t>
            </a:r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)</a:t>
            </a: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79" name="右箭头 127"/>
          <p:cNvSpPr/>
          <p:nvPr/>
        </p:nvSpPr>
        <p:spPr>
          <a:xfrm>
            <a:off x="8878427" y="5436730"/>
            <a:ext cx="852932" cy="193144"/>
          </a:xfrm>
          <a:prstGeom prst="rightArrow">
            <a:avLst>
              <a:gd name="adj1" fmla="val 55128"/>
              <a:gd name="adj2" fmla="val 50000"/>
            </a:avLst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6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80" name="文本框 128"/>
          <p:cNvSpPr txBox="1"/>
          <p:nvPr/>
        </p:nvSpPr>
        <p:spPr>
          <a:xfrm>
            <a:off x="8536081" y="4906601"/>
            <a:ext cx="1476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56">
              <a:defRPr/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Ценные данные (уровень </a:t>
            </a:r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/>
            </a:r>
            <a:b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</a:br>
            <a:r>
              <a:rPr lang="ru-RU" sz="1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КБ/МБ</a:t>
            </a: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)</a:t>
            </a:r>
          </a:p>
          <a:p>
            <a:pPr algn="ctr" defTabSz="1218956">
              <a:defRPr/>
            </a:pPr>
            <a:endParaRPr lang="en-US" sz="1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81" name="文本框 129"/>
          <p:cNvSpPr txBox="1"/>
          <p:nvPr/>
        </p:nvSpPr>
        <p:spPr>
          <a:xfrm>
            <a:off x="7154468" y="6119296"/>
            <a:ext cx="1186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82"/>
            <a:r>
              <a:rPr lang="ru-RU" sz="1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Локальная передача</a:t>
            </a:r>
          </a:p>
        </p:txBody>
      </p:sp>
      <p:cxnSp>
        <p:nvCxnSpPr>
          <p:cNvPr id="82" name="直接箭头连接符 130"/>
          <p:cNvCxnSpPr/>
          <p:nvPr/>
        </p:nvCxnSpPr>
        <p:spPr>
          <a:xfrm>
            <a:off x="7164301" y="5824771"/>
            <a:ext cx="0" cy="539789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cxnSp>
        <p:nvCxnSpPr>
          <p:cNvPr id="83" name="直接箭头连接符 131"/>
          <p:cNvCxnSpPr/>
          <p:nvPr/>
        </p:nvCxnSpPr>
        <p:spPr>
          <a:xfrm>
            <a:off x="8515053" y="5824771"/>
            <a:ext cx="0" cy="539789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cxnSp>
        <p:nvCxnSpPr>
          <p:cNvPr id="84" name="直接箭头连接符 132"/>
          <p:cNvCxnSpPr/>
          <p:nvPr/>
        </p:nvCxnSpPr>
        <p:spPr>
          <a:xfrm>
            <a:off x="10099394" y="5824771"/>
            <a:ext cx="0" cy="539789"/>
          </a:xfrm>
          <a:prstGeom prst="straightConnector1">
            <a:avLst/>
          </a:prstGeom>
          <a:noFill/>
          <a:ln w="9525" cap="flat" cmpd="sng" algn="ctr">
            <a:solidFill>
              <a:sysClr val="window" lastClr="FFFFFF"/>
            </a:solidFill>
            <a:prstDash val="dash"/>
            <a:tailEnd type="none"/>
          </a:ln>
          <a:effectLst/>
        </p:spPr>
      </p:cxnSp>
      <p:cxnSp>
        <p:nvCxnSpPr>
          <p:cNvPr id="85" name="直接箭头连接符 133"/>
          <p:cNvCxnSpPr/>
          <p:nvPr/>
        </p:nvCxnSpPr>
        <p:spPr>
          <a:xfrm>
            <a:off x="7194769" y="6129451"/>
            <a:ext cx="1223522" cy="0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6" name="文本框 134"/>
          <p:cNvSpPr txBox="1"/>
          <p:nvPr/>
        </p:nvSpPr>
        <p:spPr>
          <a:xfrm>
            <a:off x="8435215" y="6136394"/>
            <a:ext cx="176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682"/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Выделенная 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方正兰亭黑简体" panose="02000000000000000000" pitchFamily="2" charset="-122"/>
              </a:rPr>
              <a:t>полоса пропускания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方正兰亭黑简体" panose="02000000000000000000" pitchFamily="2" charset="-122"/>
            </a:endParaRPr>
          </a:p>
        </p:txBody>
      </p:sp>
      <p:cxnSp>
        <p:nvCxnSpPr>
          <p:cNvPr id="87" name="直接箭头连接符 135"/>
          <p:cNvCxnSpPr/>
          <p:nvPr/>
        </p:nvCxnSpPr>
        <p:spPr>
          <a:xfrm>
            <a:off x="8586145" y="6129451"/>
            <a:ext cx="1439438" cy="0"/>
          </a:xfrm>
          <a:prstGeom prst="straightConnector1">
            <a:avLst/>
          </a:prstGeom>
          <a:noFill/>
          <a:ln w="15875" cap="flat" cmpd="sng" algn="ctr">
            <a:solidFill>
              <a:sysClr val="window" lastClr="FFFFFF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8" name="右箭头 136"/>
          <p:cNvSpPr/>
          <p:nvPr/>
        </p:nvSpPr>
        <p:spPr>
          <a:xfrm>
            <a:off x="7521353" y="5427271"/>
            <a:ext cx="643415" cy="193144"/>
          </a:xfrm>
          <a:prstGeom prst="rightArrow">
            <a:avLst>
              <a:gd name="adj1" fmla="val 55128"/>
              <a:gd name="adj2" fmla="val 50000"/>
            </a:avLst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68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0" cap="none" spc="0" normalizeH="0" baseline="0" noProof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89" name="文本框 1"/>
          <p:cNvSpPr txBox="1"/>
          <p:nvPr/>
        </p:nvSpPr>
        <p:spPr>
          <a:xfrm>
            <a:off x="506622" y="2019992"/>
            <a:ext cx="3765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78"/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/>
              </a:rPr>
              <a:t>Низкая производительность в реальном времени и нехватка ресурсов полосы пропускания</a:t>
            </a:r>
          </a:p>
        </p:txBody>
      </p:sp>
    </p:spTree>
    <p:extLst>
      <p:ext uri="{BB962C8B-B14F-4D97-AF65-F5344CB8AC3E}">
        <p14:creationId xmlns:p14="http://schemas.microsoft.com/office/powerpoint/2010/main" val="27692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副标题 1"/>
          <p:cNvSpPr txBox="1">
            <a:spLocks/>
          </p:cNvSpPr>
          <p:nvPr/>
        </p:nvSpPr>
        <p:spPr>
          <a:xfrm>
            <a:off x="235688" y="183843"/>
            <a:ext cx="8833883" cy="432854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indent="0" eaLnBrk="0" fontAlgn="ctr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rgbClr val="990000"/>
              </a:buClr>
              <a:buNone/>
              <a:defRPr sz="2000" b="1" baseline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45247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948"/>
            </a:lvl2pPr>
            <a:lvl3pPr marL="890492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FrutigerNext LT Medium" pitchFamily="34" charset="0"/>
              <a:buNone/>
              <a:defRPr sz="1753"/>
            </a:lvl3pPr>
            <a:lvl4pPr marL="1335740"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59"/>
            </a:lvl4pPr>
            <a:lvl5pPr marL="1780986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59"/>
            </a:lvl5pPr>
            <a:lvl6pPr marL="2226232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6pPr>
            <a:lvl7pPr marL="2671478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7pPr>
            <a:lvl8pPr marL="3116726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8pPr>
            <a:lvl9pPr marL="3561971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9pPr>
          </a:lstStyle>
          <a:p>
            <a:pPr marL="0" marR="0" lvl="0" indent="0" defTabSz="534815" eaLnBrk="0" fontAlgn="ctr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rgbClr val="990000"/>
              </a:buClr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Извлечение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данных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транспортных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средств с помощью IEF в местном центре для создания базы данных аудита</a:t>
            </a:r>
          </a:p>
        </p:txBody>
      </p:sp>
      <p:grpSp>
        <p:nvGrpSpPr>
          <p:cNvPr id="4" name="组合 73"/>
          <p:cNvGrpSpPr/>
          <p:nvPr/>
        </p:nvGrpSpPr>
        <p:grpSpPr>
          <a:xfrm>
            <a:off x="2427133" y="2834881"/>
            <a:ext cx="1571338" cy="447328"/>
            <a:chOff x="1149033" y="1097585"/>
            <a:chExt cx="1740896" cy="460000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149033" y="1097586"/>
              <a:ext cx="484748" cy="459999"/>
            </a:xfrm>
            <a:custGeom>
              <a:avLst/>
              <a:gdLst/>
              <a:ahLst/>
              <a:cxnLst>
                <a:cxn ang="0">
                  <a:pos x="13474" y="5453"/>
                </a:cxn>
                <a:cxn ang="0">
                  <a:pos x="12317" y="4601"/>
                </a:cxn>
                <a:cxn ang="0">
                  <a:pos x="11412" y="4426"/>
                </a:cxn>
                <a:cxn ang="0">
                  <a:pos x="4848" y="9576"/>
                </a:cxn>
                <a:cxn ang="0">
                  <a:pos x="5783" y="10159"/>
                </a:cxn>
                <a:cxn ang="0">
                  <a:pos x="6029" y="10586"/>
                </a:cxn>
                <a:cxn ang="0">
                  <a:pos x="5871" y="11449"/>
                </a:cxn>
                <a:cxn ang="0">
                  <a:pos x="5269" y="11440"/>
                </a:cxn>
                <a:cxn ang="0">
                  <a:pos x="4824" y="10607"/>
                </a:cxn>
                <a:cxn ang="0">
                  <a:pos x="4838" y="9638"/>
                </a:cxn>
                <a:cxn ang="0">
                  <a:pos x="3536" y="8751"/>
                </a:cxn>
                <a:cxn ang="0">
                  <a:pos x="4283" y="9174"/>
                </a:cxn>
                <a:cxn ang="0">
                  <a:pos x="4127" y="9883"/>
                </a:cxn>
                <a:cxn ang="0">
                  <a:pos x="4481" y="11467"/>
                </a:cxn>
                <a:cxn ang="0">
                  <a:pos x="5571" y="12255"/>
                </a:cxn>
                <a:cxn ang="0">
                  <a:pos x="6393" y="11776"/>
                </a:cxn>
                <a:cxn ang="0">
                  <a:pos x="6623" y="11327"/>
                </a:cxn>
                <a:cxn ang="0">
                  <a:pos x="6593" y="10954"/>
                </a:cxn>
                <a:cxn ang="0">
                  <a:pos x="7001" y="12029"/>
                </a:cxn>
                <a:cxn ang="0">
                  <a:pos x="6605" y="13157"/>
                </a:cxn>
                <a:cxn ang="0">
                  <a:pos x="5384" y="13849"/>
                </a:cxn>
                <a:cxn ang="0">
                  <a:pos x="4005" y="13316"/>
                </a:cxn>
                <a:cxn ang="0">
                  <a:pos x="2966" y="11875"/>
                </a:cxn>
                <a:cxn ang="0">
                  <a:pos x="2611" y="10263"/>
                </a:cxn>
                <a:cxn ang="0">
                  <a:pos x="2657" y="9067"/>
                </a:cxn>
                <a:cxn ang="0">
                  <a:pos x="2906" y="8446"/>
                </a:cxn>
                <a:cxn ang="0">
                  <a:pos x="2108" y="8756"/>
                </a:cxn>
                <a:cxn ang="0">
                  <a:pos x="1951" y="10042"/>
                </a:cxn>
                <a:cxn ang="0">
                  <a:pos x="2244" y="11405"/>
                </a:cxn>
                <a:cxn ang="0">
                  <a:pos x="1800" y="11462"/>
                </a:cxn>
                <a:cxn ang="0">
                  <a:pos x="514" y="10430"/>
                </a:cxn>
                <a:cxn ang="0">
                  <a:pos x="0" y="8981"/>
                </a:cxn>
                <a:cxn ang="0">
                  <a:pos x="814" y="8147"/>
                </a:cxn>
                <a:cxn ang="0">
                  <a:pos x="2055" y="8130"/>
                </a:cxn>
                <a:cxn ang="0">
                  <a:pos x="13652" y="11178"/>
                </a:cxn>
                <a:cxn ang="0">
                  <a:pos x="13281" y="11893"/>
                </a:cxn>
                <a:cxn ang="0">
                  <a:pos x="12680" y="12371"/>
                </a:cxn>
                <a:cxn ang="0">
                  <a:pos x="11525" y="12547"/>
                </a:cxn>
                <a:cxn ang="0">
                  <a:pos x="11812" y="11849"/>
                </a:cxn>
                <a:cxn ang="0">
                  <a:pos x="7899" y="11652"/>
                </a:cxn>
                <a:cxn ang="0">
                  <a:pos x="8996" y="12019"/>
                </a:cxn>
                <a:cxn ang="0">
                  <a:pos x="10612" y="11876"/>
                </a:cxn>
                <a:cxn ang="0">
                  <a:pos x="10925" y="12290"/>
                </a:cxn>
                <a:cxn ang="0">
                  <a:pos x="10585" y="12853"/>
                </a:cxn>
                <a:cxn ang="0">
                  <a:pos x="9821" y="13182"/>
                </a:cxn>
                <a:cxn ang="0">
                  <a:pos x="6649" y="14004"/>
                </a:cxn>
                <a:cxn ang="0">
                  <a:pos x="7422" y="12934"/>
                </a:cxn>
                <a:cxn ang="0">
                  <a:pos x="7677" y="12066"/>
                </a:cxn>
                <a:cxn ang="0">
                  <a:pos x="14396" y="10218"/>
                </a:cxn>
                <a:cxn ang="0">
                  <a:pos x="14321" y="8192"/>
                </a:cxn>
                <a:cxn ang="0">
                  <a:pos x="12918" y="5928"/>
                </a:cxn>
                <a:cxn ang="0">
                  <a:pos x="11740" y="5209"/>
                </a:cxn>
                <a:cxn ang="0">
                  <a:pos x="10623" y="5077"/>
                </a:cxn>
                <a:cxn ang="0">
                  <a:pos x="9280" y="5224"/>
                </a:cxn>
                <a:cxn ang="0">
                  <a:pos x="1229" y="7366"/>
                </a:cxn>
                <a:cxn ang="0">
                  <a:pos x="2849" y="7799"/>
                </a:cxn>
                <a:cxn ang="0">
                  <a:pos x="5581" y="9338"/>
                </a:cxn>
                <a:cxn ang="0">
                  <a:pos x="7851" y="10919"/>
                </a:cxn>
                <a:cxn ang="0">
                  <a:pos x="9572" y="11341"/>
                </a:cxn>
                <a:cxn ang="0">
                  <a:pos x="10600" y="11241"/>
                </a:cxn>
                <a:cxn ang="0">
                  <a:pos x="13760" y="10423"/>
                </a:cxn>
              </a:cxnLst>
              <a:rect l="0" t="0" r="r" b="b"/>
              <a:pathLst>
                <a:path w="16170" h="14014">
                  <a:moveTo>
                    <a:pt x="11178" y="2724"/>
                  </a:moveTo>
                  <a:lnTo>
                    <a:pt x="14087" y="2724"/>
                  </a:lnTo>
                  <a:lnTo>
                    <a:pt x="14087" y="6276"/>
                  </a:lnTo>
                  <a:lnTo>
                    <a:pt x="14080" y="6265"/>
                  </a:lnTo>
                  <a:lnTo>
                    <a:pt x="14060" y="6231"/>
                  </a:lnTo>
                  <a:lnTo>
                    <a:pt x="14025" y="6177"/>
                  </a:lnTo>
                  <a:lnTo>
                    <a:pt x="13979" y="6106"/>
                  </a:lnTo>
                  <a:lnTo>
                    <a:pt x="13920" y="6022"/>
                  </a:lnTo>
                  <a:lnTo>
                    <a:pt x="13852" y="5923"/>
                  </a:lnTo>
                  <a:lnTo>
                    <a:pt x="13812" y="5870"/>
                  </a:lnTo>
                  <a:lnTo>
                    <a:pt x="13771" y="5815"/>
                  </a:lnTo>
                  <a:lnTo>
                    <a:pt x="13727" y="5758"/>
                  </a:lnTo>
                  <a:lnTo>
                    <a:pt x="13682" y="5698"/>
                  </a:lnTo>
                  <a:lnTo>
                    <a:pt x="13632" y="5639"/>
                  </a:lnTo>
                  <a:lnTo>
                    <a:pt x="13582" y="5577"/>
                  </a:lnTo>
                  <a:lnTo>
                    <a:pt x="13529" y="5515"/>
                  </a:lnTo>
                  <a:lnTo>
                    <a:pt x="13474" y="5453"/>
                  </a:lnTo>
                  <a:lnTo>
                    <a:pt x="13417" y="5390"/>
                  </a:lnTo>
                  <a:lnTo>
                    <a:pt x="13357" y="5328"/>
                  </a:lnTo>
                  <a:lnTo>
                    <a:pt x="13297" y="5266"/>
                  </a:lnTo>
                  <a:lnTo>
                    <a:pt x="13234" y="5204"/>
                  </a:lnTo>
                  <a:lnTo>
                    <a:pt x="13169" y="5145"/>
                  </a:lnTo>
                  <a:lnTo>
                    <a:pt x="13104" y="5085"/>
                  </a:lnTo>
                  <a:lnTo>
                    <a:pt x="13036" y="5029"/>
                  </a:lnTo>
                  <a:lnTo>
                    <a:pt x="12967" y="4973"/>
                  </a:lnTo>
                  <a:lnTo>
                    <a:pt x="12897" y="4919"/>
                  </a:lnTo>
                  <a:lnTo>
                    <a:pt x="12825" y="4869"/>
                  </a:lnTo>
                  <a:lnTo>
                    <a:pt x="12752" y="4822"/>
                  </a:lnTo>
                  <a:lnTo>
                    <a:pt x="12678" y="4776"/>
                  </a:lnTo>
                  <a:lnTo>
                    <a:pt x="12604" y="4735"/>
                  </a:lnTo>
                  <a:lnTo>
                    <a:pt x="12531" y="4697"/>
                  </a:lnTo>
                  <a:lnTo>
                    <a:pt x="12458" y="4662"/>
                  </a:lnTo>
                  <a:lnTo>
                    <a:pt x="12387" y="4630"/>
                  </a:lnTo>
                  <a:lnTo>
                    <a:pt x="12317" y="4601"/>
                  </a:lnTo>
                  <a:lnTo>
                    <a:pt x="12250" y="4575"/>
                  </a:lnTo>
                  <a:lnTo>
                    <a:pt x="12182" y="4551"/>
                  </a:lnTo>
                  <a:lnTo>
                    <a:pt x="12117" y="4530"/>
                  </a:lnTo>
                  <a:lnTo>
                    <a:pt x="12054" y="4511"/>
                  </a:lnTo>
                  <a:lnTo>
                    <a:pt x="11991" y="4495"/>
                  </a:lnTo>
                  <a:lnTo>
                    <a:pt x="11930" y="4480"/>
                  </a:lnTo>
                  <a:lnTo>
                    <a:pt x="11873" y="4468"/>
                  </a:lnTo>
                  <a:lnTo>
                    <a:pt x="11816" y="4458"/>
                  </a:lnTo>
                  <a:lnTo>
                    <a:pt x="11762" y="4449"/>
                  </a:lnTo>
                  <a:lnTo>
                    <a:pt x="11709" y="4442"/>
                  </a:lnTo>
                  <a:lnTo>
                    <a:pt x="11660" y="4436"/>
                  </a:lnTo>
                  <a:lnTo>
                    <a:pt x="11612" y="4432"/>
                  </a:lnTo>
                  <a:lnTo>
                    <a:pt x="11567" y="4429"/>
                  </a:lnTo>
                  <a:lnTo>
                    <a:pt x="11524" y="4427"/>
                  </a:lnTo>
                  <a:lnTo>
                    <a:pt x="11484" y="4425"/>
                  </a:lnTo>
                  <a:lnTo>
                    <a:pt x="11446" y="4425"/>
                  </a:lnTo>
                  <a:lnTo>
                    <a:pt x="11412" y="4426"/>
                  </a:lnTo>
                  <a:lnTo>
                    <a:pt x="11380" y="4427"/>
                  </a:lnTo>
                  <a:lnTo>
                    <a:pt x="11351" y="4428"/>
                  </a:lnTo>
                  <a:lnTo>
                    <a:pt x="11303" y="4432"/>
                  </a:lnTo>
                  <a:lnTo>
                    <a:pt x="11267" y="4435"/>
                  </a:lnTo>
                  <a:lnTo>
                    <a:pt x="11246" y="4439"/>
                  </a:lnTo>
                  <a:lnTo>
                    <a:pt x="11239" y="4440"/>
                  </a:lnTo>
                  <a:lnTo>
                    <a:pt x="11178" y="2724"/>
                  </a:lnTo>
                  <a:close/>
                  <a:moveTo>
                    <a:pt x="9156" y="0"/>
                  </a:moveTo>
                  <a:lnTo>
                    <a:pt x="16170" y="0"/>
                  </a:lnTo>
                  <a:lnTo>
                    <a:pt x="16170" y="1256"/>
                  </a:lnTo>
                  <a:lnTo>
                    <a:pt x="13383" y="1256"/>
                  </a:lnTo>
                  <a:lnTo>
                    <a:pt x="13383" y="2174"/>
                  </a:lnTo>
                  <a:lnTo>
                    <a:pt x="11820" y="2174"/>
                  </a:lnTo>
                  <a:lnTo>
                    <a:pt x="11820" y="1256"/>
                  </a:lnTo>
                  <a:lnTo>
                    <a:pt x="9156" y="1256"/>
                  </a:lnTo>
                  <a:lnTo>
                    <a:pt x="9156" y="0"/>
                  </a:lnTo>
                  <a:close/>
                  <a:moveTo>
                    <a:pt x="4848" y="9576"/>
                  </a:moveTo>
                  <a:lnTo>
                    <a:pt x="4855" y="9581"/>
                  </a:lnTo>
                  <a:lnTo>
                    <a:pt x="4877" y="9595"/>
                  </a:lnTo>
                  <a:lnTo>
                    <a:pt x="4912" y="9615"/>
                  </a:lnTo>
                  <a:lnTo>
                    <a:pt x="4958" y="9642"/>
                  </a:lnTo>
                  <a:lnTo>
                    <a:pt x="5013" y="9675"/>
                  </a:lnTo>
                  <a:lnTo>
                    <a:pt x="5075" y="9713"/>
                  </a:lnTo>
                  <a:lnTo>
                    <a:pt x="5143" y="9754"/>
                  </a:lnTo>
                  <a:lnTo>
                    <a:pt x="5216" y="9798"/>
                  </a:lnTo>
                  <a:lnTo>
                    <a:pt x="5291" y="9843"/>
                  </a:lnTo>
                  <a:lnTo>
                    <a:pt x="5366" y="9890"/>
                  </a:lnTo>
                  <a:lnTo>
                    <a:pt x="5441" y="9936"/>
                  </a:lnTo>
                  <a:lnTo>
                    <a:pt x="5514" y="9981"/>
                  </a:lnTo>
                  <a:lnTo>
                    <a:pt x="5583" y="10025"/>
                  </a:lnTo>
                  <a:lnTo>
                    <a:pt x="5644" y="10064"/>
                  </a:lnTo>
                  <a:lnTo>
                    <a:pt x="5699" y="10101"/>
                  </a:lnTo>
                  <a:lnTo>
                    <a:pt x="5744" y="10131"/>
                  </a:lnTo>
                  <a:lnTo>
                    <a:pt x="5783" y="10159"/>
                  </a:lnTo>
                  <a:lnTo>
                    <a:pt x="5817" y="10186"/>
                  </a:lnTo>
                  <a:lnTo>
                    <a:pt x="5849" y="10214"/>
                  </a:lnTo>
                  <a:lnTo>
                    <a:pt x="5878" y="10241"/>
                  </a:lnTo>
                  <a:lnTo>
                    <a:pt x="5903" y="10266"/>
                  </a:lnTo>
                  <a:lnTo>
                    <a:pt x="5926" y="10292"/>
                  </a:lnTo>
                  <a:lnTo>
                    <a:pt x="5946" y="10315"/>
                  </a:lnTo>
                  <a:lnTo>
                    <a:pt x="5963" y="10336"/>
                  </a:lnTo>
                  <a:lnTo>
                    <a:pt x="5978" y="10356"/>
                  </a:lnTo>
                  <a:lnTo>
                    <a:pt x="5990" y="10374"/>
                  </a:lnTo>
                  <a:lnTo>
                    <a:pt x="6000" y="10391"/>
                  </a:lnTo>
                  <a:lnTo>
                    <a:pt x="6008" y="10404"/>
                  </a:lnTo>
                  <a:lnTo>
                    <a:pt x="6018" y="10423"/>
                  </a:lnTo>
                  <a:lnTo>
                    <a:pt x="6021" y="10430"/>
                  </a:lnTo>
                  <a:lnTo>
                    <a:pt x="6022" y="10441"/>
                  </a:lnTo>
                  <a:lnTo>
                    <a:pt x="6024" y="10472"/>
                  </a:lnTo>
                  <a:lnTo>
                    <a:pt x="6027" y="10522"/>
                  </a:lnTo>
                  <a:lnTo>
                    <a:pt x="6029" y="10586"/>
                  </a:lnTo>
                  <a:lnTo>
                    <a:pt x="6029" y="10662"/>
                  </a:lnTo>
                  <a:lnTo>
                    <a:pt x="6028" y="10749"/>
                  </a:lnTo>
                  <a:lnTo>
                    <a:pt x="6026" y="10796"/>
                  </a:lnTo>
                  <a:lnTo>
                    <a:pt x="6024" y="10843"/>
                  </a:lnTo>
                  <a:lnTo>
                    <a:pt x="6021" y="10893"/>
                  </a:lnTo>
                  <a:lnTo>
                    <a:pt x="6016" y="10942"/>
                  </a:lnTo>
                  <a:lnTo>
                    <a:pt x="6011" y="10992"/>
                  </a:lnTo>
                  <a:lnTo>
                    <a:pt x="6004" y="11042"/>
                  </a:lnTo>
                  <a:lnTo>
                    <a:pt x="5996" y="11093"/>
                  </a:lnTo>
                  <a:lnTo>
                    <a:pt x="5986" y="11142"/>
                  </a:lnTo>
                  <a:lnTo>
                    <a:pt x="5975" y="11192"/>
                  </a:lnTo>
                  <a:lnTo>
                    <a:pt x="5963" y="11239"/>
                  </a:lnTo>
                  <a:lnTo>
                    <a:pt x="5948" y="11286"/>
                  </a:lnTo>
                  <a:lnTo>
                    <a:pt x="5931" y="11330"/>
                  </a:lnTo>
                  <a:lnTo>
                    <a:pt x="5913" y="11372"/>
                  </a:lnTo>
                  <a:lnTo>
                    <a:pt x="5893" y="11412"/>
                  </a:lnTo>
                  <a:lnTo>
                    <a:pt x="5871" y="11449"/>
                  </a:lnTo>
                  <a:lnTo>
                    <a:pt x="5846" y="11484"/>
                  </a:lnTo>
                  <a:lnTo>
                    <a:pt x="5819" y="11514"/>
                  </a:lnTo>
                  <a:lnTo>
                    <a:pt x="5790" y="11541"/>
                  </a:lnTo>
                  <a:lnTo>
                    <a:pt x="5758" y="11563"/>
                  </a:lnTo>
                  <a:lnTo>
                    <a:pt x="5723" y="11582"/>
                  </a:lnTo>
                  <a:lnTo>
                    <a:pt x="5687" y="11596"/>
                  </a:lnTo>
                  <a:lnTo>
                    <a:pt x="5649" y="11603"/>
                  </a:lnTo>
                  <a:lnTo>
                    <a:pt x="5612" y="11606"/>
                  </a:lnTo>
                  <a:lnTo>
                    <a:pt x="5574" y="11604"/>
                  </a:lnTo>
                  <a:lnTo>
                    <a:pt x="5535" y="11598"/>
                  </a:lnTo>
                  <a:lnTo>
                    <a:pt x="5497" y="11587"/>
                  </a:lnTo>
                  <a:lnTo>
                    <a:pt x="5458" y="11571"/>
                  </a:lnTo>
                  <a:lnTo>
                    <a:pt x="5420" y="11552"/>
                  </a:lnTo>
                  <a:lnTo>
                    <a:pt x="5382" y="11529"/>
                  </a:lnTo>
                  <a:lnTo>
                    <a:pt x="5344" y="11503"/>
                  </a:lnTo>
                  <a:lnTo>
                    <a:pt x="5306" y="11473"/>
                  </a:lnTo>
                  <a:lnTo>
                    <a:pt x="5269" y="11440"/>
                  </a:lnTo>
                  <a:lnTo>
                    <a:pt x="5233" y="11404"/>
                  </a:lnTo>
                  <a:lnTo>
                    <a:pt x="5197" y="11365"/>
                  </a:lnTo>
                  <a:lnTo>
                    <a:pt x="5162" y="11324"/>
                  </a:lnTo>
                  <a:lnTo>
                    <a:pt x="5128" y="11280"/>
                  </a:lnTo>
                  <a:lnTo>
                    <a:pt x="5095" y="11235"/>
                  </a:lnTo>
                  <a:lnTo>
                    <a:pt x="5063" y="11188"/>
                  </a:lnTo>
                  <a:lnTo>
                    <a:pt x="5033" y="11139"/>
                  </a:lnTo>
                  <a:lnTo>
                    <a:pt x="5004" y="11089"/>
                  </a:lnTo>
                  <a:lnTo>
                    <a:pt x="4975" y="11037"/>
                  </a:lnTo>
                  <a:lnTo>
                    <a:pt x="4950" y="10985"/>
                  </a:lnTo>
                  <a:lnTo>
                    <a:pt x="4926" y="10931"/>
                  </a:lnTo>
                  <a:lnTo>
                    <a:pt x="4904" y="10876"/>
                  </a:lnTo>
                  <a:lnTo>
                    <a:pt x="4883" y="10823"/>
                  </a:lnTo>
                  <a:lnTo>
                    <a:pt x="4865" y="10768"/>
                  </a:lnTo>
                  <a:lnTo>
                    <a:pt x="4849" y="10714"/>
                  </a:lnTo>
                  <a:lnTo>
                    <a:pt x="4835" y="10660"/>
                  </a:lnTo>
                  <a:lnTo>
                    <a:pt x="4824" y="10607"/>
                  </a:lnTo>
                  <a:lnTo>
                    <a:pt x="4815" y="10553"/>
                  </a:lnTo>
                  <a:lnTo>
                    <a:pt x="4809" y="10502"/>
                  </a:lnTo>
                  <a:lnTo>
                    <a:pt x="4806" y="10451"/>
                  </a:lnTo>
                  <a:lnTo>
                    <a:pt x="4804" y="10402"/>
                  </a:lnTo>
                  <a:lnTo>
                    <a:pt x="4801" y="10353"/>
                  </a:lnTo>
                  <a:lnTo>
                    <a:pt x="4801" y="10307"/>
                  </a:lnTo>
                  <a:lnTo>
                    <a:pt x="4800" y="10260"/>
                  </a:lnTo>
                  <a:lnTo>
                    <a:pt x="4801" y="10172"/>
                  </a:lnTo>
                  <a:lnTo>
                    <a:pt x="4802" y="10090"/>
                  </a:lnTo>
                  <a:lnTo>
                    <a:pt x="4806" y="10012"/>
                  </a:lnTo>
                  <a:lnTo>
                    <a:pt x="4810" y="9940"/>
                  </a:lnTo>
                  <a:lnTo>
                    <a:pt x="4814" y="9874"/>
                  </a:lnTo>
                  <a:lnTo>
                    <a:pt x="4819" y="9814"/>
                  </a:lnTo>
                  <a:lnTo>
                    <a:pt x="4824" y="9760"/>
                  </a:lnTo>
                  <a:lnTo>
                    <a:pt x="4829" y="9713"/>
                  </a:lnTo>
                  <a:lnTo>
                    <a:pt x="4834" y="9672"/>
                  </a:lnTo>
                  <a:lnTo>
                    <a:pt x="4838" y="9638"/>
                  </a:lnTo>
                  <a:lnTo>
                    <a:pt x="4842" y="9612"/>
                  </a:lnTo>
                  <a:lnTo>
                    <a:pt x="4845" y="9593"/>
                  </a:lnTo>
                  <a:lnTo>
                    <a:pt x="4847" y="9580"/>
                  </a:lnTo>
                  <a:lnTo>
                    <a:pt x="4848" y="9576"/>
                  </a:lnTo>
                  <a:close/>
                  <a:moveTo>
                    <a:pt x="2906" y="8446"/>
                  </a:moveTo>
                  <a:lnTo>
                    <a:pt x="2912" y="8449"/>
                  </a:lnTo>
                  <a:lnTo>
                    <a:pt x="2930" y="8458"/>
                  </a:lnTo>
                  <a:lnTo>
                    <a:pt x="2959" y="8472"/>
                  </a:lnTo>
                  <a:lnTo>
                    <a:pt x="2999" y="8491"/>
                  </a:lnTo>
                  <a:lnTo>
                    <a:pt x="3046" y="8515"/>
                  </a:lnTo>
                  <a:lnTo>
                    <a:pt x="3102" y="8542"/>
                  </a:lnTo>
                  <a:lnTo>
                    <a:pt x="3163" y="8572"/>
                  </a:lnTo>
                  <a:lnTo>
                    <a:pt x="3231" y="8606"/>
                  </a:lnTo>
                  <a:lnTo>
                    <a:pt x="3303" y="8641"/>
                  </a:lnTo>
                  <a:lnTo>
                    <a:pt x="3379" y="8677"/>
                  </a:lnTo>
                  <a:lnTo>
                    <a:pt x="3456" y="8714"/>
                  </a:lnTo>
                  <a:lnTo>
                    <a:pt x="3536" y="8751"/>
                  </a:lnTo>
                  <a:lnTo>
                    <a:pt x="3615" y="8789"/>
                  </a:lnTo>
                  <a:lnTo>
                    <a:pt x="3694" y="8826"/>
                  </a:lnTo>
                  <a:lnTo>
                    <a:pt x="3771" y="8860"/>
                  </a:lnTo>
                  <a:lnTo>
                    <a:pt x="3844" y="8893"/>
                  </a:lnTo>
                  <a:lnTo>
                    <a:pt x="3880" y="8910"/>
                  </a:lnTo>
                  <a:lnTo>
                    <a:pt x="3913" y="8926"/>
                  </a:lnTo>
                  <a:lnTo>
                    <a:pt x="3944" y="8941"/>
                  </a:lnTo>
                  <a:lnTo>
                    <a:pt x="3975" y="8956"/>
                  </a:lnTo>
                  <a:lnTo>
                    <a:pt x="4030" y="8986"/>
                  </a:lnTo>
                  <a:lnTo>
                    <a:pt x="4080" y="9016"/>
                  </a:lnTo>
                  <a:lnTo>
                    <a:pt x="4123" y="9044"/>
                  </a:lnTo>
                  <a:lnTo>
                    <a:pt x="4162" y="9070"/>
                  </a:lnTo>
                  <a:lnTo>
                    <a:pt x="4195" y="9095"/>
                  </a:lnTo>
                  <a:lnTo>
                    <a:pt x="4223" y="9118"/>
                  </a:lnTo>
                  <a:lnTo>
                    <a:pt x="4248" y="9139"/>
                  </a:lnTo>
                  <a:lnTo>
                    <a:pt x="4267" y="9157"/>
                  </a:lnTo>
                  <a:lnTo>
                    <a:pt x="4283" y="9174"/>
                  </a:lnTo>
                  <a:lnTo>
                    <a:pt x="4295" y="9187"/>
                  </a:lnTo>
                  <a:lnTo>
                    <a:pt x="4309" y="9207"/>
                  </a:lnTo>
                  <a:lnTo>
                    <a:pt x="4314" y="9214"/>
                  </a:lnTo>
                  <a:lnTo>
                    <a:pt x="4308" y="9226"/>
                  </a:lnTo>
                  <a:lnTo>
                    <a:pt x="4292" y="9261"/>
                  </a:lnTo>
                  <a:lnTo>
                    <a:pt x="4281" y="9288"/>
                  </a:lnTo>
                  <a:lnTo>
                    <a:pt x="4269" y="9320"/>
                  </a:lnTo>
                  <a:lnTo>
                    <a:pt x="4256" y="9356"/>
                  </a:lnTo>
                  <a:lnTo>
                    <a:pt x="4241" y="9398"/>
                  </a:lnTo>
                  <a:lnTo>
                    <a:pt x="4225" y="9444"/>
                  </a:lnTo>
                  <a:lnTo>
                    <a:pt x="4210" y="9495"/>
                  </a:lnTo>
                  <a:lnTo>
                    <a:pt x="4194" y="9549"/>
                  </a:lnTo>
                  <a:lnTo>
                    <a:pt x="4179" y="9609"/>
                  </a:lnTo>
                  <a:lnTo>
                    <a:pt x="4165" y="9672"/>
                  </a:lnTo>
                  <a:lnTo>
                    <a:pt x="4151" y="9739"/>
                  </a:lnTo>
                  <a:lnTo>
                    <a:pt x="4139" y="9810"/>
                  </a:lnTo>
                  <a:lnTo>
                    <a:pt x="4127" y="9883"/>
                  </a:lnTo>
                  <a:lnTo>
                    <a:pt x="4118" y="9960"/>
                  </a:lnTo>
                  <a:lnTo>
                    <a:pt x="4111" y="10040"/>
                  </a:lnTo>
                  <a:lnTo>
                    <a:pt x="4107" y="10123"/>
                  </a:lnTo>
                  <a:lnTo>
                    <a:pt x="4106" y="10209"/>
                  </a:lnTo>
                  <a:lnTo>
                    <a:pt x="4107" y="10297"/>
                  </a:lnTo>
                  <a:lnTo>
                    <a:pt x="4112" y="10387"/>
                  </a:lnTo>
                  <a:lnTo>
                    <a:pt x="4121" y="10478"/>
                  </a:lnTo>
                  <a:lnTo>
                    <a:pt x="4134" y="10572"/>
                  </a:lnTo>
                  <a:lnTo>
                    <a:pt x="4152" y="10668"/>
                  </a:lnTo>
                  <a:lnTo>
                    <a:pt x="4173" y="10765"/>
                  </a:lnTo>
                  <a:lnTo>
                    <a:pt x="4200" y="10864"/>
                  </a:lnTo>
                  <a:lnTo>
                    <a:pt x="4232" y="10963"/>
                  </a:lnTo>
                  <a:lnTo>
                    <a:pt x="4270" y="11064"/>
                  </a:lnTo>
                  <a:lnTo>
                    <a:pt x="4314" y="11165"/>
                  </a:lnTo>
                  <a:lnTo>
                    <a:pt x="4364" y="11266"/>
                  </a:lnTo>
                  <a:lnTo>
                    <a:pt x="4420" y="11368"/>
                  </a:lnTo>
                  <a:lnTo>
                    <a:pt x="4481" y="11467"/>
                  </a:lnTo>
                  <a:lnTo>
                    <a:pt x="4544" y="11559"/>
                  </a:lnTo>
                  <a:lnTo>
                    <a:pt x="4605" y="11645"/>
                  </a:lnTo>
                  <a:lnTo>
                    <a:pt x="4669" y="11724"/>
                  </a:lnTo>
                  <a:lnTo>
                    <a:pt x="4734" y="11798"/>
                  </a:lnTo>
                  <a:lnTo>
                    <a:pt x="4798" y="11864"/>
                  </a:lnTo>
                  <a:lnTo>
                    <a:pt x="4864" y="11926"/>
                  </a:lnTo>
                  <a:lnTo>
                    <a:pt x="4930" y="11982"/>
                  </a:lnTo>
                  <a:lnTo>
                    <a:pt x="4996" y="12031"/>
                  </a:lnTo>
                  <a:lnTo>
                    <a:pt x="5061" y="12075"/>
                  </a:lnTo>
                  <a:lnTo>
                    <a:pt x="5127" y="12115"/>
                  </a:lnTo>
                  <a:lnTo>
                    <a:pt x="5192" y="12149"/>
                  </a:lnTo>
                  <a:lnTo>
                    <a:pt x="5256" y="12179"/>
                  </a:lnTo>
                  <a:lnTo>
                    <a:pt x="5321" y="12203"/>
                  </a:lnTo>
                  <a:lnTo>
                    <a:pt x="5385" y="12223"/>
                  </a:lnTo>
                  <a:lnTo>
                    <a:pt x="5448" y="12238"/>
                  </a:lnTo>
                  <a:lnTo>
                    <a:pt x="5510" y="12249"/>
                  </a:lnTo>
                  <a:lnTo>
                    <a:pt x="5571" y="12255"/>
                  </a:lnTo>
                  <a:lnTo>
                    <a:pt x="5630" y="12258"/>
                  </a:lnTo>
                  <a:lnTo>
                    <a:pt x="5689" y="12256"/>
                  </a:lnTo>
                  <a:lnTo>
                    <a:pt x="5746" y="12251"/>
                  </a:lnTo>
                  <a:lnTo>
                    <a:pt x="5801" y="12242"/>
                  </a:lnTo>
                  <a:lnTo>
                    <a:pt x="5855" y="12230"/>
                  </a:lnTo>
                  <a:lnTo>
                    <a:pt x="5907" y="12215"/>
                  </a:lnTo>
                  <a:lnTo>
                    <a:pt x="5957" y="12196"/>
                  </a:lnTo>
                  <a:lnTo>
                    <a:pt x="6004" y="12173"/>
                  </a:lnTo>
                  <a:lnTo>
                    <a:pt x="6049" y="12149"/>
                  </a:lnTo>
                  <a:lnTo>
                    <a:pt x="6091" y="12122"/>
                  </a:lnTo>
                  <a:lnTo>
                    <a:pt x="6131" y="12092"/>
                  </a:lnTo>
                  <a:lnTo>
                    <a:pt x="6169" y="12059"/>
                  </a:lnTo>
                  <a:lnTo>
                    <a:pt x="6203" y="12024"/>
                  </a:lnTo>
                  <a:lnTo>
                    <a:pt x="6236" y="11988"/>
                  </a:lnTo>
                  <a:lnTo>
                    <a:pt x="6292" y="11913"/>
                  </a:lnTo>
                  <a:lnTo>
                    <a:pt x="6346" y="11843"/>
                  </a:lnTo>
                  <a:lnTo>
                    <a:pt x="6393" y="11776"/>
                  </a:lnTo>
                  <a:lnTo>
                    <a:pt x="6437" y="11714"/>
                  </a:lnTo>
                  <a:lnTo>
                    <a:pt x="6456" y="11684"/>
                  </a:lnTo>
                  <a:lnTo>
                    <a:pt x="6475" y="11654"/>
                  </a:lnTo>
                  <a:lnTo>
                    <a:pt x="6492" y="11626"/>
                  </a:lnTo>
                  <a:lnTo>
                    <a:pt x="6508" y="11599"/>
                  </a:lnTo>
                  <a:lnTo>
                    <a:pt x="6524" y="11572"/>
                  </a:lnTo>
                  <a:lnTo>
                    <a:pt x="6538" y="11546"/>
                  </a:lnTo>
                  <a:lnTo>
                    <a:pt x="6551" y="11521"/>
                  </a:lnTo>
                  <a:lnTo>
                    <a:pt x="6563" y="11497"/>
                  </a:lnTo>
                  <a:lnTo>
                    <a:pt x="6574" y="11473"/>
                  </a:lnTo>
                  <a:lnTo>
                    <a:pt x="6584" y="11450"/>
                  </a:lnTo>
                  <a:lnTo>
                    <a:pt x="6593" y="11428"/>
                  </a:lnTo>
                  <a:lnTo>
                    <a:pt x="6600" y="11407"/>
                  </a:lnTo>
                  <a:lnTo>
                    <a:pt x="6607" y="11386"/>
                  </a:lnTo>
                  <a:lnTo>
                    <a:pt x="6614" y="11365"/>
                  </a:lnTo>
                  <a:lnTo>
                    <a:pt x="6619" y="11346"/>
                  </a:lnTo>
                  <a:lnTo>
                    <a:pt x="6623" y="11327"/>
                  </a:lnTo>
                  <a:lnTo>
                    <a:pt x="6625" y="11309"/>
                  </a:lnTo>
                  <a:lnTo>
                    <a:pt x="6627" y="11292"/>
                  </a:lnTo>
                  <a:lnTo>
                    <a:pt x="6628" y="11274"/>
                  </a:lnTo>
                  <a:lnTo>
                    <a:pt x="6629" y="11258"/>
                  </a:lnTo>
                  <a:lnTo>
                    <a:pt x="6628" y="11242"/>
                  </a:lnTo>
                  <a:lnTo>
                    <a:pt x="6626" y="11227"/>
                  </a:lnTo>
                  <a:lnTo>
                    <a:pt x="6623" y="11212"/>
                  </a:lnTo>
                  <a:lnTo>
                    <a:pt x="6620" y="11198"/>
                  </a:lnTo>
                  <a:lnTo>
                    <a:pt x="6613" y="11170"/>
                  </a:lnTo>
                  <a:lnTo>
                    <a:pt x="6606" y="11142"/>
                  </a:lnTo>
                  <a:lnTo>
                    <a:pt x="6601" y="11115"/>
                  </a:lnTo>
                  <a:lnTo>
                    <a:pt x="6598" y="11089"/>
                  </a:lnTo>
                  <a:lnTo>
                    <a:pt x="6595" y="11062"/>
                  </a:lnTo>
                  <a:lnTo>
                    <a:pt x="6594" y="11038"/>
                  </a:lnTo>
                  <a:lnTo>
                    <a:pt x="6593" y="11015"/>
                  </a:lnTo>
                  <a:lnTo>
                    <a:pt x="6592" y="10993"/>
                  </a:lnTo>
                  <a:lnTo>
                    <a:pt x="6593" y="10954"/>
                  </a:lnTo>
                  <a:lnTo>
                    <a:pt x="6595" y="10925"/>
                  </a:lnTo>
                  <a:lnTo>
                    <a:pt x="6597" y="10906"/>
                  </a:lnTo>
                  <a:lnTo>
                    <a:pt x="6598" y="10899"/>
                  </a:lnTo>
                  <a:lnTo>
                    <a:pt x="7004" y="11176"/>
                  </a:lnTo>
                  <a:lnTo>
                    <a:pt x="7005" y="11190"/>
                  </a:lnTo>
                  <a:lnTo>
                    <a:pt x="7008" y="11226"/>
                  </a:lnTo>
                  <a:lnTo>
                    <a:pt x="7011" y="11286"/>
                  </a:lnTo>
                  <a:lnTo>
                    <a:pt x="7015" y="11363"/>
                  </a:lnTo>
                  <a:lnTo>
                    <a:pt x="7018" y="11457"/>
                  </a:lnTo>
                  <a:lnTo>
                    <a:pt x="7020" y="11567"/>
                  </a:lnTo>
                  <a:lnTo>
                    <a:pt x="7019" y="11626"/>
                  </a:lnTo>
                  <a:lnTo>
                    <a:pt x="7018" y="11689"/>
                  </a:lnTo>
                  <a:lnTo>
                    <a:pt x="7017" y="11753"/>
                  </a:lnTo>
                  <a:lnTo>
                    <a:pt x="7015" y="11819"/>
                  </a:lnTo>
                  <a:lnTo>
                    <a:pt x="7011" y="11888"/>
                  </a:lnTo>
                  <a:lnTo>
                    <a:pt x="7006" y="11957"/>
                  </a:lnTo>
                  <a:lnTo>
                    <a:pt x="7001" y="12029"/>
                  </a:lnTo>
                  <a:lnTo>
                    <a:pt x="6994" y="12101"/>
                  </a:lnTo>
                  <a:lnTo>
                    <a:pt x="6984" y="12173"/>
                  </a:lnTo>
                  <a:lnTo>
                    <a:pt x="6974" y="12246"/>
                  </a:lnTo>
                  <a:lnTo>
                    <a:pt x="6963" y="12319"/>
                  </a:lnTo>
                  <a:lnTo>
                    <a:pt x="6949" y="12392"/>
                  </a:lnTo>
                  <a:lnTo>
                    <a:pt x="6934" y="12463"/>
                  </a:lnTo>
                  <a:lnTo>
                    <a:pt x="6917" y="12535"/>
                  </a:lnTo>
                  <a:lnTo>
                    <a:pt x="6898" y="12605"/>
                  </a:lnTo>
                  <a:lnTo>
                    <a:pt x="6877" y="12674"/>
                  </a:lnTo>
                  <a:lnTo>
                    <a:pt x="6853" y="12740"/>
                  </a:lnTo>
                  <a:lnTo>
                    <a:pt x="6828" y="12805"/>
                  </a:lnTo>
                  <a:lnTo>
                    <a:pt x="6799" y="12866"/>
                  </a:lnTo>
                  <a:lnTo>
                    <a:pt x="6769" y="12926"/>
                  </a:lnTo>
                  <a:lnTo>
                    <a:pt x="6735" y="12985"/>
                  </a:lnTo>
                  <a:lnTo>
                    <a:pt x="6695" y="13042"/>
                  </a:lnTo>
                  <a:lnTo>
                    <a:pt x="6653" y="13100"/>
                  </a:lnTo>
                  <a:lnTo>
                    <a:pt x="6605" y="13157"/>
                  </a:lnTo>
                  <a:lnTo>
                    <a:pt x="6555" y="13215"/>
                  </a:lnTo>
                  <a:lnTo>
                    <a:pt x="6500" y="13271"/>
                  </a:lnTo>
                  <a:lnTo>
                    <a:pt x="6443" y="13325"/>
                  </a:lnTo>
                  <a:lnTo>
                    <a:pt x="6381" y="13379"/>
                  </a:lnTo>
                  <a:lnTo>
                    <a:pt x="6317" y="13431"/>
                  </a:lnTo>
                  <a:lnTo>
                    <a:pt x="6251" y="13481"/>
                  </a:lnTo>
                  <a:lnTo>
                    <a:pt x="6181" y="13529"/>
                  </a:lnTo>
                  <a:lnTo>
                    <a:pt x="6109" y="13575"/>
                  </a:lnTo>
                  <a:lnTo>
                    <a:pt x="6034" y="13618"/>
                  </a:lnTo>
                  <a:lnTo>
                    <a:pt x="5959" y="13659"/>
                  </a:lnTo>
                  <a:lnTo>
                    <a:pt x="5880" y="13697"/>
                  </a:lnTo>
                  <a:lnTo>
                    <a:pt x="5800" y="13731"/>
                  </a:lnTo>
                  <a:lnTo>
                    <a:pt x="5719" y="13762"/>
                  </a:lnTo>
                  <a:lnTo>
                    <a:pt x="5636" y="13791"/>
                  </a:lnTo>
                  <a:lnTo>
                    <a:pt x="5552" y="13814"/>
                  </a:lnTo>
                  <a:lnTo>
                    <a:pt x="5468" y="13834"/>
                  </a:lnTo>
                  <a:lnTo>
                    <a:pt x="5384" y="13849"/>
                  </a:lnTo>
                  <a:lnTo>
                    <a:pt x="5299" y="13860"/>
                  </a:lnTo>
                  <a:lnTo>
                    <a:pt x="5213" y="13867"/>
                  </a:lnTo>
                  <a:lnTo>
                    <a:pt x="5127" y="13869"/>
                  </a:lnTo>
                  <a:lnTo>
                    <a:pt x="5041" y="13864"/>
                  </a:lnTo>
                  <a:lnTo>
                    <a:pt x="4956" y="13855"/>
                  </a:lnTo>
                  <a:lnTo>
                    <a:pt x="4871" y="13840"/>
                  </a:lnTo>
                  <a:lnTo>
                    <a:pt x="4787" y="13819"/>
                  </a:lnTo>
                  <a:lnTo>
                    <a:pt x="4704" y="13793"/>
                  </a:lnTo>
                  <a:lnTo>
                    <a:pt x="4623" y="13759"/>
                  </a:lnTo>
                  <a:lnTo>
                    <a:pt x="4543" y="13719"/>
                  </a:lnTo>
                  <a:lnTo>
                    <a:pt x="4464" y="13673"/>
                  </a:lnTo>
                  <a:lnTo>
                    <a:pt x="4386" y="13621"/>
                  </a:lnTo>
                  <a:lnTo>
                    <a:pt x="4308" y="13566"/>
                  </a:lnTo>
                  <a:lnTo>
                    <a:pt x="4231" y="13508"/>
                  </a:lnTo>
                  <a:lnTo>
                    <a:pt x="4156" y="13447"/>
                  </a:lnTo>
                  <a:lnTo>
                    <a:pt x="4080" y="13383"/>
                  </a:lnTo>
                  <a:lnTo>
                    <a:pt x="4005" y="13316"/>
                  </a:lnTo>
                  <a:lnTo>
                    <a:pt x="3932" y="13247"/>
                  </a:lnTo>
                  <a:lnTo>
                    <a:pt x="3860" y="13175"/>
                  </a:lnTo>
                  <a:lnTo>
                    <a:pt x="3788" y="13101"/>
                  </a:lnTo>
                  <a:lnTo>
                    <a:pt x="3718" y="13024"/>
                  </a:lnTo>
                  <a:lnTo>
                    <a:pt x="3649" y="12945"/>
                  </a:lnTo>
                  <a:lnTo>
                    <a:pt x="3582" y="12864"/>
                  </a:lnTo>
                  <a:lnTo>
                    <a:pt x="3516" y="12782"/>
                  </a:lnTo>
                  <a:lnTo>
                    <a:pt x="3452" y="12698"/>
                  </a:lnTo>
                  <a:lnTo>
                    <a:pt x="3390" y="12611"/>
                  </a:lnTo>
                  <a:lnTo>
                    <a:pt x="3330" y="12523"/>
                  </a:lnTo>
                  <a:lnTo>
                    <a:pt x="3271" y="12434"/>
                  </a:lnTo>
                  <a:lnTo>
                    <a:pt x="3215" y="12343"/>
                  </a:lnTo>
                  <a:lnTo>
                    <a:pt x="3160" y="12252"/>
                  </a:lnTo>
                  <a:lnTo>
                    <a:pt x="3108" y="12159"/>
                  </a:lnTo>
                  <a:lnTo>
                    <a:pt x="3058" y="12065"/>
                  </a:lnTo>
                  <a:lnTo>
                    <a:pt x="3011" y="11970"/>
                  </a:lnTo>
                  <a:lnTo>
                    <a:pt x="2966" y="11875"/>
                  </a:lnTo>
                  <a:lnTo>
                    <a:pt x="2924" y="11780"/>
                  </a:lnTo>
                  <a:lnTo>
                    <a:pt x="2884" y="11684"/>
                  </a:lnTo>
                  <a:lnTo>
                    <a:pt x="2848" y="11587"/>
                  </a:lnTo>
                  <a:lnTo>
                    <a:pt x="2814" y="11490"/>
                  </a:lnTo>
                  <a:lnTo>
                    <a:pt x="2783" y="11393"/>
                  </a:lnTo>
                  <a:lnTo>
                    <a:pt x="2755" y="11296"/>
                  </a:lnTo>
                  <a:lnTo>
                    <a:pt x="2731" y="11199"/>
                  </a:lnTo>
                  <a:lnTo>
                    <a:pt x="2709" y="11102"/>
                  </a:lnTo>
                  <a:lnTo>
                    <a:pt x="2692" y="11006"/>
                  </a:lnTo>
                  <a:lnTo>
                    <a:pt x="2677" y="10910"/>
                  </a:lnTo>
                  <a:lnTo>
                    <a:pt x="2663" y="10815"/>
                  </a:lnTo>
                  <a:lnTo>
                    <a:pt x="2651" y="10721"/>
                  </a:lnTo>
                  <a:lnTo>
                    <a:pt x="2641" y="10627"/>
                  </a:lnTo>
                  <a:lnTo>
                    <a:pt x="2631" y="10535"/>
                  </a:lnTo>
                  <a:lnTo>
                    <a:pt x="2624" y="10443"/>
                  </a:lnTo>
                  <a:lnTo>
                    <a:pt x="2617" y="10353"/>
                  </a:lnTo>
                  <a:lnTo>
                    <a:pt x="2611" y="10263"/>
                  </a:lnTo>
                  <a:lnTo>
                    <a:pt x="2607" y="10176"/>
                  </a:lnTo>
                  <a:lnTo>
                    <a:pt x="2604" y="10091"/>
                  </a:lnTo>
                  <a:lnTo>
                    <a:pt x="2602" y="10006"/>
                  </a:lnTo>
                  <a:lnTo>
                    <a:pt x="2601" y="9924"/>
                  </a:lnTo>
                  <a:lnTo>
                    <a:pt x="2601" y="9843"/>
                  </a:lnTo>
                  <a:lnTo>
                    <a:pt x="2602" y="9764"/>
                  </a:lnTo>
                  <a:lnTo>
                    <a:pt x="2604" y="9687"/>
                  </a:lnTo>
                  <a:lnTo>
                    <a:pt x="2606" y="9614"/>
                  </a:lnTo>
                  <a:lnTo>
                    <a:pt x="2609" y="9542"/>
                  </a:lnTo>
                  <a:lnTo>
                    <a:pt x="2613" y="9472"/>
                  </a:lnTo>
                  <a:lnTo>
                    <a:pt x="2619" y="9406"/>
                  </a:lnTo>
                  <a:lnTo>
                    <a:pt x="2624" y="9342"/>
                  </a:lnTo>
                  <a:lnTo>
                    <a:pt x="2630" y="9280"/>
                  </a:lnTo>
                  <a:lnTo>
                    <a:pt x="2636" y="9223"/>
                  </a:lnTo>
                  <a:lnTo>
                    <a:pt x="2643" y="9167"/>
                  </a:lnTo>
                  <a:lnTo>
                    <a:pt x="2650" y="9116"/>
                  </a:lnTo>
                  <a:lnTo>
                    <a:pt x="2657" y="9067"/>
                  </a:lnTo>
                  <a:lnTo>
                    <a:pt x="2665" y="9022"/>
                  </a:lnTo>
                  <a:lnTo>
                    <a:pt x="2673" y="8980"/>
                  </a:lnTo>
                  <a:lnTo>
                    <a:pt x="2681" y="8942"/>
                  </a:lnTo>
                  <a:lnTo>
                    <a:pt x="2689" y="8909"/>
                  </a:lnTo>
                  <a:lnTo>
                    <a:pt x="2697" y="8878"/>
                  </a:lnTo>
                  <a:lnTo>
                    <a:pt x="2705" y="8852"/>
                  </a:lnTo>
                  <a:lnTo>
                    <a:pt x="2714" y="8830"/>
                  </a:lnTo>
                  <a:lnTo>
                    <a:pt x="2730" y="8790"/>
                  </a:lnTo>
                  <a:lnTo>
                    <a:pt x="2746" y="8752"/>
                  </a:lnTo>
                  <a:lnTo>
                    <a:pt x="2763" y="8715"/>
                  </a:lnTo>
                  <a:lnTo>
                    <a:pt x="2779" y="8679"/>
                  </a:lnTo>
                  <a:lnTo>
                    <a:pt x="2812" y="8615"/>
                  </a:lnTo>
                  <a:lnTo>
                    <a:pt x="2842" y="8557"/>
                  </a:lnTo>
                  <a:lnTo>
                    <a:pt x="2867" y="8511"/>
                  </a:lnTo>
                  <a:lnTo>
                    <a:pt x="2887" y="8475"/>
                  </a:lnTo>
                  <a:lnTo>
                    <a:pt x="2900" y="8453"/>
                  </a:lnTo>
                  <a:lnTo>
                    <a:pt x="2906" y="8446"/>
                  </a:lnTo>
                  <a:close/>
                  <a:moveTo>
                    <a:pt x="2372" y="8211"/>
                  </a:moveTo>
                  <a:lnTo>
                    <a:pt x="2368" y="8217"/>
                  </a:lnTo>
                  <a:lnTo>
                    <a:pt x="2356" y="8233"/>
                  </a:lnTo>
                  <a:lnTo>
                    <a:pt x="2338" y="8260"/>
                  </a:lnTo>
                  <a:lnTo>
                    <a:pt x="2314" y="8298"/>
                  </a:lnTo>
                  <a:lnTo>
                    <a:pt x="2300" y="8322"/>
                  </a:lnTo>
                  <a:lnTo>
                    <a:pt x="2286" y="8348"/>
                  </a:lnTo>
                  <a:lnTo>
                    <a:pt x="2270" y="8376"/>
                  </a:lnTo>
                  <a:lnTo>
                    <a:pt x="2254" y="8408"/>
                  </a:lnTo>
                  <a:lnTo>
                    <a:pt x="2237" y="8442"/>
                  </a:lnTo>
                  <a:lnTo>
                    <a:pt x="2219" y="8478"/>
                  </a:lnTo>
                  <a:lnTo>
                    <a:pt x="2201" y="8519"/>
                  </a:lnTo>
                  <a:lnTo>
                    <a:pt x="2183" y="8560"/>
                  </a:lnTo>
                  <a:lnTo>
                    <a:pt x="2164" y="8606"/>
                  </a:lnTo>
                  <a:lnTo>
                    <a:pt x="2146" y="8653"/>
                  </a:lnTo>
                  <a:lnTo>
                    <a:pt x="2126" y="8703"/>
                  </a:lnTo>
                  <a:lnTo>
                    <a:pt x="2108" y="8756"/>
                  </a:lnTo>
                  <a:lnTo>
                    <a:pt x="2090" y="8812"/>
                  </a:lnTo>
                  <a:lnTo>
                    <a:pt x="2072" y="8869"/>
                  </a:lnTo>
                  <a:lnTo>
                    <a:pt x="2055" y="8931"/>
                  </a:lnTo>
                  <a:lnTo>
                    <a:pt x="2038" y="8993"/>
                  </a:lnTo>
                  <a:lnTo>
                    <a:pt x="2023" y="9060"/>
                  </a:lnTo>
                  <a:lnTo>
                    <a:pt x="2008" y="9129"/>
                  </a:lnTo>
                  <a:lnTo>
                    <a:pt x="1994" y="9201"/>
                  </a:lnTo>
                  <a:lnTo>
                    <a:pt x="1982" y="9274"/>
                  </a:lnTo>
                  <a:lnTo>
                    <a:pt x="1970" y="9352"/>
                  </a:lnTo>
                  <a:lnTo>
                    <a:pt x="1961" y="9431"/>
                  </a:lnTo>
                  <a:lnTo>
                    <a:pt x="1952" y="9513"/>
                  </a:lnTo>
                  <a:lnTo>
                    <a:pt x="1945" y="9598"/>
                  </a:lnTo>
                  <a:lnTo>
                    <a:pt x="1940" y="9684"/>
                  </a:lnTo>
                  <a:lnTo>
                    <a:pt x="1939" y="9772"/>
                  </a:lnTo>
                  <a:lnTo>
                    <a:pt x="1940" y="9862"/>
                  </a:lnTo>
                  <a:lnTo>
                    <a:pt x="1944" y="9952"/>
                  </a:lnTo>
                  <a:lnTo>
                    <a:pt x="1951" y="10042"/>
                  </a:lnTo>
                  <a:lnTo>
                    <a:pt x="1959" y="10133"/>
                  </a:lnTo>
                  <a:lnTo>
                    <a:pt x="1969" y="10224"/>
                  </a:lnTo>
                  <a:lnTo>
                    <a:pt x="1981" y="10315"/>
                  </a:lnTo>
                  <a:lnTo>
                    <a:pt x="1995" y="10405"/>
                  </a:lnTo>
                  <a:lnTo>
                    <a:pt x="2010" y="10495"/>
                  </a:lnTo>
                  <a:lnTo>
                    <a:pt x="2027" y="10582"/>
                  </a:lnTo>
                  <a:lnTo>
                    <a:pt x="2046" y="10669"/>
                  </a:lnTo>
                  <a:lnTo>
                    <a:pt x="2064" y="10754"/>
                  </a:lnTo>
                  <a:lnTo>
                    <a:pt x="2083" y="10838"/>
                  </a:lnTo>
                  <a:lnTo>
                    <a:pt x="2103" y="10919"/>
                  </a:lnTo>
                  <a:lnTo>
                    <a:pt x="2123" y="10998"/>
                  </a:lnTo>
                  <a:lnTo>
                    <a:pt x="2145" y="11074"/>
                  </a:lnTo>
                  <a:lnTo>
                    <a:pt x="2165" y="11147"/>
                  </a:lnTo>
                  <a:lnTo>
                    <a:pt x="2185" y="11217"/>
                  </a:lnTo>
                  <a:lnTo>
                    <a:pt x="2205" y="11284"/>
                  </a:lnTo>
                  <a:lnTo>
                    <a:pt x="2224" y="11346"/>
                  </a:lnTo>
                  <a:lnTo>
                    <a:pt x="2244" y="11405"/>
                  </a:lnTo>
                  <a:lnTo>
                    <a:pt x="2261" y="11459"/>
                  </a:lnTo>
                  <a:lnTo>
                    <a:pt x="2278" y="11509"/>
                  </a:lnTo>
                  <a:lnTo>
                    <a:pt x="2307" y="11594"/>
                  </a:lnTo>
                  <a:lnTo>
                    <a:pt x="2331" y="11656"/>
                  </a:lnTo>
                  <a:lnTo>
                    <a:pt x="2346" y="11697"/>
                  </a:lnTo>
                  <a:lnTo>
                    <a:pt x="2351" y="11710"/>
                  </a:lnTo>
                  <a:lnTo>
                    <a:pt x="2335" y="11704"/>
                  </a:lnTo>
                  <a:lnTo>
                    <a:pt x="2288" y="11686"/>
                  </a:lnTo>
                  <a:lnTo>
                    <a:pt x="2255" y="11672"/>
                  </a:lnTo>
                  <a:lnTo>
                    <a:pt x="2215" y="11656"/>
                  </a:lnTo>
                  <a:lnTo>
                    <a:pt x="2170" y="11637"/>
                  </a:lnTo>
                  <a:lnTo>
                    <a:pt x="2119" y="11615"/>
                  </a:lnTo>
                  <a:lnTo>
                    <a:pt x="2064" y="11591"/>
                  </a:lnTo>
                  <a:lnTo>
                    <a:pt x="2003" y="11562"/>
                  </a:lnTo>
                  <a:lnTo>
                    <a:pt x="1938" y="11532"/>
                  </a:lnTo>
                  <a:lnTo>
                    <a:pt x="1871" y="11499"/>
                  </a:lnTo>
                  <a:lnTo>
                    <a:pt x="1800" y="11462"/>
                  </a:lnTo>
                  <a:lnTo>
                    <a:pt x="1726" y="11423"/>
                  </a:lnTo>
                  <a:lnTo>
                    <a:pt x="1649" y="11382"/>
                  </a:lnTo>
                  <a:lnTo>
                    <a:pt x="1572" y="11336"/>
                  </a:lnTo>
                  <a:lnTo>
                    <a:pt x="1492" y="11290"/>
                  </a:lnTo>
                  <a:lnTo>
                    <a:pt x="1411" y="11239"/>
                  </a:lnTo>
                  <a:lnTo>
                    <a:pt x="1329" y="11187"/>
                  </a:lnTo>
                  <a:lnTo>
                    <a:pt x="1248" y="11131"/>
                  </a:lnTo>
                  <a:lnTo>
                    <a:pt x="1166" y="11072"/>
                  </a:lnTo>
                  <a:lnTo>
                    <a:pt x="1085" y="11012"/>
                  </a:lnTo>
                  <a:lnTo>
                    <a:pt x="1006" y="10948"/>
                  </a:lnTo>
                  <a:lnTo>
                    <a:pt x="928" y="10881"/>
                  </a:lnTo>
                  <a:lnTo>
                    <a:pt x="851" y="10813"/>
                  </a:lnTo>
                  <a:lnTo>
                    <a:pt x="777" y="10742"/>
                  </a:lnTo>
                  <a:lnTo>
                    <a:pt x="706" y="10667"/>
                  </a:lnTo>
                  <a:lnTo>
                    <a:pt x="639" y="10591"/>
                  </a:lnTo>
                  <a:lnTo>
                    <a:pt x="574" y="10512"/>
                  </a:lnTo>
                  <a:lnTo>
                    <a:pt x="514" y="10430"/>
                  </a:lnTo>
                  <a:lnTo>
                    <a:pt x="459" y="10346"/>
                  </a:lnTo>
                  <a:lnTo>
                    <a:pt x="408" y="10259"/>
                  </a:lnTo>
                  <a:lnTo>
                    <a:pt x="361" y="10171"/>
                  </a:lnTo>
                  <a:lnTo>
                    <a:pt x="316" y="10082"/>
                  </a:lnTo>
                  <a:lnTo>
                    <a:pt x="273" y="9994"/>
                  </a:lnTo>
                  <a:lnTo>
                    <a:pt x="232" y="9905"/>
                  </a:lnTo>
                  <a:lnTo>
                    <a:pt x="195" y="9817"/>
                  </a:lnTo>
                  <a:lnTo>
                    <a:pt x="160" y="9728"/>
                  </a:lnTo>
                  <a:lnTo>
                    <a:pt x="128" y="9641"/>
                  </a:lnTo>
                  <a:lnTo>
                    <a:pt x="99" y="9554"/>
                  </a:lnTo>
                  <a:lnTo>
                    <a:pt x="74" y="9468"/>
                  </a:lnTo>
                  <a:lnTo>
                    <a:pt x="52" y="9383"/>
                  </a:lnTo>
                  <a:lnTo>
                    <a:pt x="33" y="9300"/>
                  </a:lnTo>
                  <a:lnTo>
                    <a:pt x="18" y="9218"/>
                  </a:lnTo>
                  <a:lnTo>
                    <a:pt x="8" y="9137"/>
                  </a:lnTo>
                  <a:lnTo>
                    <a:pt x="2" y="9058"/>
                  </a:lnTo>
                  <a:lnTo>
                    <a:pt x="0" y="8981"/>
                  </a:lnTo>
                  <a:lnTo>
                    <a:pt x="3" y="8907"/>
                  </a:lnTo>
                  <a:lnTo>
                    <a:pt x="10" y="8835"/>
                  </a:lnTo>
                  <a:lnTo>
                    <a:pt x="22" y="8765"/>
                  </a:lnTo>
                  <a:lnTo>
                    <a:pt x="39" y="8698"/>
                  </a:lnTo>
                  <a:lnTo>
                    <a:pt x="63" y="8633"/>
                  </a:lnTo>
                  <a:lnTo>
                    <a:pt x="91" y="8572"/>
                  </a:lnTo>
                  <a:lnTo>
                    <a:pt x="124" y="8514"/>
                  </a:lnTo>
                  <a:lnTo>
                    <a:pt x="165" y="8459"/>
                  </a:lnTo>
                  <a:lnTo>
                    <a:pt x="210" y="8408"/>
                  </a:lnTo>
                  <a:lnTo>
                    <a:pt x="262" y="8360"/>
                  </a:lnTo>
                  <a:lnTo>
                    <a:pt x="320" y="8317"/>
                  </a:lnTo>
                  <a:lnTo>
                    <a:pt x="385" y="8277"/>
                  </a:lnTo>
                  <a:lnTo>
                    <a:pt x="457" y="8242"/>
                  </a:lnTo>
                  <a:lnTo>
                    <a:pt x="535" y="8212"/>
                  </a:lnTo>
                  <a:lnTo>
                    <a:pt x="621" y="8185"/>
                  </a:lnTo>
                  <a:lnTo>
                    <a:pt x="714" y="8163"/>
                  </a:lnTo>
                  <a:lnTo>
                    <a:pt x="814" y="8147"/>
                  </a:lnTo>
                  <a:lnTo>
                    <a:pt x="916" y="8134"/>
                  </a:lnTo>
                  <a:lnTo>
                    <a:pt x="1014" y="8123"/>
                  </a:lnTo>
                  <a:lnTo>
                    <a:pt x="1109" y="8114"/>
                  </a:lnTo>
                  <a:lnTo>
                    <a:pt x="1200" y="8107"/>
                  </a:lnTo>
                  <a:lnTo>
                    <a:pt x="1287" y="8102"/>
                  </a:lnTo>
                  <a:lnTo>
                    <a:pt x="1369" y="8097"/>
                  </a:lnTo>
                  <a:lnTo>
                    <a:pt x="1449" y="8095"/>
                  </a:lnTo>
                  <a:lnTo>
                    <a:pt x="1525" y="8093"/>
                  </a:lnTo>
                  <a:lnTo>
                    <a:pt x="1598" y="8094"/>
                  </a:lnTo>
                  <a:lnTo>
                    <a:pt x="1667" y="8095"/>
                  </a:lnTo>
                  <a:lnTo>
                    <a:pt x="1732" y="8098"/>
                  </a:lnTo>
                  <a:lnTo>
                    <a:pt x="1795" y="8102"/>
                  </a:lnTo>
                  <a:lnTo>
                    <a:pt x="1852" y="8106"/>
                  </a:lnTo>
                  <a:lnTo>
                    <a:pt x="1908" y="8111"/>
                  </a:lnTo>
                  <a:lnTo>
                    <a:pt x="1961" y="8117"/>
                  </a:lnTo>
                  <a:lnTo>
                    <a:pt x="2009" y="8123"/>
                  </a:lnTo>
                  <a:lnTo>
                    <a:pt x="2055" y="8130"/>
                  </a:lnTo>
                  <a:lnTo>
                    <a:pt x="2096" y="8137"/>
                  </a:lnTo>
                  <a:lnTo>
                    <a:pt x="2135" y="8144"/>
                  </a:lnTo>
                  <a:lnTo>
                    <a:pt x="2172" y="8151"/>
                  </a:lnTo>
                  <a:lnTo>
                    <a:pt x="2204" y="8159"/>
                  </a:lnTo>
                  <a:lnTo>
                    <a:pt x="2233" y="8166"/>
                  </a:lnTo>
                  <a:lnTo>
                    <a:pt x="2261" y="8173"/>
                  </a:lnTo>
                  <a:lnTo>
                    <a:pt x="2284" y="8180"/>
                  </a:lnTo>
                  <a:lnTo>
                    <a:pt x="2323" y="8192"/>
                  </a:lnTo>
                  <a:lnTo>
                    <a:pt x="2351" y="8203"/>
                  </a:lnTo>
                  <a:lnTo>
                    <a:pt x="2367" y="8209"/>
                  </a:lnTo>
                  <a:lnTo>
                    <a:pt x="2372" y="8211"/>
                  </a:lnTo>
                  <a:close/>
                  <a:moveTo>
                    <a:pt x="11913" y="11560"/>
                  </a:moveTo>
                  <a:lnTo>
                    <a:pt x="13685" y="11069"/>
                  </a:lnTo>
                  <a:lnTo>
                    <a:pt x="13682" y="11077"/>
                  </a:lnTo>
                  <a:lnTo>
                    <a:pt x="13676" y="11099"/>
                  </a:lnTo>
                  <a:lnTo>
                    <a:pt x="13666" y="11133"/>
                  </a:lnTo>
                  <a:lnTo>
                    <a:pt x="13652" y="11178"/>
                  </a:lnTo>
                  <a:lnTo>
                    <a:pt x="13632" y="11234"/>
                  </a:lnTo>
                  <a:lnTo>
                    <a:pt x="13609" y="11297"/>
                  </a:lnTo>
                  <a:lnTo>
                    <a:pt x="13596" y="11332"/>
                  </a:lnTo>
                  <a:lnTo>
                    <a:pt x="13581" y="11367"/>
                  </a:lnTo>
                  <a:lnTo>
                    <a:pt x="13566" y="11405"/>
                  </a:lnTo>
                  <a:lnTo>
                    <a:pt x="13548" y="11443"/>
                  </a:lnTo>
                  <a:lnTo>
                    <a:pt x="13530" y="11483"/>
                  </a:lnTo>
                  <a:lnTo>
                    <a:pt x="13511" y="11523"/>
                  </a:lnTo>
                  <a:lnTo>
                    <a:pt x="13490" y="11564"/>
                  </a:lnTo>
                  <a:lnTo>
                    <a:pt x="13469" y="11606"/>
                  </a:lnTo>
                  <a:lnTo>
                    <a:pt x="13445" y="11647"/>
                  </a:lnTo>
                  <a:lnTo>
                    <a:pt x="13421" y="11689"/>
                  </a:lnTo>
                  <a:lnTo>
                    <a:pt x="13396" y="11730"/>
                  </a:lnTo>
                  <a:lnTo>
                    <a:pt x="13370" y="11771"/>
                  </a:lnTo>
                  <a:lnTo>
                    <a:pt x="13341" y="11813"/>
                  </a:lnTo>
                  <a:lnTo>
                    <a:pt x="13312" y="11853"/>
                  </a:lnTo>
                  <a:lnTo>
                    <a:pt x="13281" y="11893"/>
                  </a:lnTo>
                  <a:lnTo>
                    <a:pt x="13249" y="11932"/>
                  </a:lnTo>
                  <a:lnTo>
                    <a:pt x="13216" y="11969"/>
                  </a:lnTo>
                  <a:lnTo>
                    <a:pt x="13182" y="12005"/>
                  </a:lnTo>
                  <a:lnTo>
                    <a:pt x="13145" y="12040"/>
                  </a:lnTo>
                  <a:lnTo>
                    <a:pt x="13108" y="12072"/>
                  </a:lnTo>
                  <a:lnTo>
                    <a:pt x="13070" y="12104"/>
                  </a:lnTo>
                  <a:lnTo>
                    <a:pt x="13032" y="12134"/>
                  </a:lnTo>
                  <a:lnTo>
                    <a:pt x="12995" y="12163"/>
                  </a:lnTo>
                  <a:lnTo>
                    <a:pt x="12957" y="12191"/>
                  </a:lnTo>
                  <a:lnTo>
                    <a:pt x="12921" y="12218"/>
                  </a:lnTo>
                  <a:lnTo>
                    <a:pt x="12884" y="12243"/>
                  </a:lnTo>
                  <a:lnTo>
                    <a:pt x="12849" y="12267"/>
                  </a:lnTo>
                  <a:lnTo>
                    <a:pt x="12814" y="12290"/>
                  </a:lnTo>
                  <a:lnTo>
                    <a:pt x="12779" y="12312"/>
                  </a:lnTo>
                  <a:lnTo>
                    <a:pt x="12745" y="12333"/>
                  </a:lnTo>
                  <a:lnTo>
                    <a:pt x="12712" y="12352"/>
                  </a:lnTo>
                  <a:lnTo>
                    <a:pt x="12680" y="12371"/>
                  </a:lnTo>
                  <a:lnTo>
                    <a:pt x="12619" y="12405"/>
                  </a:lnTo>
                  <a:lnTo>
                    <a:pt x="12561" y="12435"/>
                  </a:lnTo>
                  <a:lnTo>
                    <a:pt x="12509" y="12461"/>
                  </a:lnTo>
                  <a:lnTo>
                    <a:pt x="12461" y="12484"/>
                  </a:lnTo>
                  <a:lnTo>
                    <a:pt x="12420" y="12502"/>
                  </a:lnTo>
                  <a:lnTo>
                    <a:pt x="12384" y="12517"/>
                  </a:lnTo>
                  <a:lnTo>
                    <a:pt x="12356" y="12528"/>
                  </a:lnTo>
                  <a:lnTo>
                    <a:pt x="12336" y="12536"/>
                  </a:lnTo>
                  <a:lnTo>
                    <a:pt x="12323" y="12540"/>
                  </a:lnTo>
                  <a:lnTo>
                    <a:pt x="12319" y="12542"/>
                  </a:lnTo>
                  <a:lnTo>
                    <a:pt x="11422" y="12734"/>
                  </a:lnTo>
                  <a:lnTo>
                    <a:pt x="11425" y="12728"/>
                  </a:lnTo>
                  <a:lnTo>
                    <a:pt x="11435" y="12710"/>
                  </a:lnTo>
                  <a:lnTo>
                    <a:pt x="11451" y="12682"/>
                  </a:lnTo>
                  <a:lnTo>
                    <a:pt x="11473" y="12644"/>
                  </a:lnTo>
                  <a:lnTo>
                    <a:pt x="11498" y="12599"/>
                  </a:lnTo>
                  <a:lnTo>
                    <a:pt x="11525" y="12547"/>
                  </a:lnTo>
                  <a:lnTo>
                    <a:pt x="11555" y="12491"/>
                  </a:lnTo>
                  <a:lnTo>
                    <a:pt x="11588" y="12430"/>
                  </a:lnTo>
                  <a:lnTo>
                    <a:pt x="11619" y="12367"/>
                  </a:lnTo>
                  <a:lnTo>
                    <a:pt x="11651" y="12303"/>
                  </a:lnTo>
                  <a:lnTo>
                    <a:pt x="11682" y="12239"/>
                  </a:lnTo>
                  <a:lnTo>
                    <a:pt x="11710" y="12176"/>
                  </a:lnTo>
                  <a:lnTo>
                    <a:pt x="11723" y="12145"/>
                  </a:lnTo>
                  <a:lnTo>
                    <a:pt x="11735" y="12116"/>
                  </a:lnTo>
                  <a:lnTo>
                    <a:pt x="11746" y="12088"/>
                  </a:lnTo>
                  <a:lnTo>
                    <a:pt x="11757" y="12060"/>
                  </a:lnTo>
                  <a:lnTo>
                    <a:pt x="11766" y="12034"/>
                  </a:lnTo>
                  <a:lnTo>
                    <a:pt x="11774" y="12010"/>
                  </a:lnTo>
                  <a:lnTo>
                    <a:pt x="11780" y="11987"/>
                  </a:lnTo>
                  <a:lnTo>
                    <a:pt x="11785" y="11965"/>
                  </a:lnTo>
                  <a:lnTo>
                    <a:pt x="11793" y="11926"/>
                  </a:lnTo>
                  <a:lnTo>
                    <a:pt x="11802" y="11888"/>
                  </a:lnTo>
                  <a:lnTo>
                    <a:pt x="11812" y="11849"/>
                  </a:lnTo>
                  <a:lnTo>
                    <a:pt x="11822" y="11813"/>
                  </a:lnTo>
                  <a:lnTo>
                    <a:pt x="11833" y="11777"/>
                  </a:lnTo>
                  <a:lnTo>
                    <a:pt x="11844" y="11744"/>
                  </a:lnTo>
                  <a:lnTo>
                    <a:pt x="11855" y="11713"/>
                  </a:lnTo>
                  <a:lnTo>
                    <a:pt x="11865" y="11684"/>
                  </a:lnTo>
                  <a:lnTo>
                    <a:pt x="11884" y="11633"/>
                  </a:lnTo>
                  <a:lnTo>
                    <a:pt x="11899" y="11594"/>
                  </a:lnTo>
                  <a:lnTo>
                    <a:pt x="11909" y="11569"/>
                  </a:lnTo>
                  <a:lnTo>
                    <a:pt x="11913" y="11560"/>
                  </a:lnTo>
                  <a:close/>
                  <a:moveTo>
                    <a:pt x="7622" y="11497"/>
                  </a:moveTo>
                  <a:lnTo>
                    <a:pt x="7633" y="11503"/>
                  </a:lnTo>
                  <a:lnTo>
                    <a:pt x="7663" y="11521"/>
                  </a:lnTo>
                  <a:lnTo>
                    <a:pt x="7710" y="11549"/>
                  </a:lnTo>
                  <a:lnTo>
                    <a:pt x="7775" y="11586"/>
                  </a:lnTo>
                  <a:lnTo>
                    <a:pt x="7812" y="11607"/>
                  </a:lnTo>
                  <a:lnTo>
                    <a:pt x="7854" y="11629"/>
                  </a:lnTo>
                  <a:lnTo>
                    <a:pt x="7899" y="11652"/>
                  </a:lnTo>
                  <a:lnTo>
                    <a:pt x="7947" y="11676"/>
                  </a:lnTo>
                  <a:lnTo>
                    <a:pt x="7998" y="11702"/>
                  </a:lnTo>
                  <a:lnTo>
                    <a:pt x="8052" y="11727"/>
                  </a:lnTo>
                  <a:lnTo>
                    <a:pt x="8108" y="11753"/>
                  </a:lnTo>
                  <a:lnTo>
                    <a:pt x="8167" y="11780"/>
                  </a:lnTo>
                  <a:lnTo>
                    <a:pt x="8227" y="11805"/>
                  </a:lnTo>
                  <a:lnTo>
                    <a:pt x="8291" y="11831"/>
                  </a:lnTo>
                  <a:lnTo>
                    <a:pt x="8356" y="11855"/>
                  </a:lnTo>
                  <a:lnTo>
                    <a:pt x="8423" y="11880"/>
                  </a:lnTo>
                  <a:lnTo>
                    <a:pt x="8491" y="11903"/>
                  </a:lnTo>
                  <a:lnTo>
                    <a:pt x="8561" y="11925"/>
                  </a:lnTo>
                  <a:lnTo>
                    <a:pt x="8632" y="11946"/>
                  </a:lnTo>
                  <a:lnTo>
                    <a:pt x="8704" y="11964"/>
                  </a:lnTo>
                  <a:lnTo>
                    <a:pt x="8775" y="11982"/>
                  </a:lnTo>
                  <a:lnTo>
                    <a:pt x="8848" y="11997"/>
                  </a:lnTo>
                  <a:lnTo>
                    <a:pt x="8922" y="12009"/>
                  </a:lnTo>
                  <a:lnTo>
                    <a:pt x="8996" y="12019"/>
                  </a:lnTo>
                  <a:lnTo>
                    <a:pt x="9068" y="12027"/>
                  </a:lnTo>
                  <a:lnTo>
                    <a:pt x="9142" y="12031"/>
                  </a:lnTo>
                  <a:lnTo>
                    <a:pt x="9215" y="12032"/>
                  </a:lnTo>
                  <a:lnTo>
                    <a:pt x="9288" y="12030"/>
                  </a:lnTo>
                  <a:lnTo>
                    <a:pt x="9360" y="12025"/>
                  </a:lnTo>
                  <a:lnTo>
                    <a:pt x="9434" y="12020"/>
                  </a:lnTo>
                  <a:lnTo>
                    <a:pt x="9510" y="12014"/>
                  </a:lnTo>
                  <a:lnTo>
                    <a:pt x="9586" y="12008"/>
                  </a:lnTo>
                  <a:lnTo>
                    <a:pt x="9663" y="12001"/>
                  </a:lnTo>
                  <a:lnTo>
                    <a:pt x="9740" y="11993"/>
                  </a:lnTo>
                  <a:lnTo>
                    <a:pt x="9817" y="11985"/>
                  </a:lnTo>
                  <a:lnTo>
                    <a:pt x="9895" y="11975"/>
                  </a:lnTo>
                  <a:lnTo>
                    <a:pt x="10049" y="11956"/>
                  </a:lnTo>
                  <a:lnTo>
                    <a:pt x="10199" y="11937"/>
                  </a:lnTo>
                  <a:lnTo>
                    <a:pt x="10345" y="11917"/>
                  </a:lnTo>
                  <a:lnTo>
                    <a:pt x="10483" y="11897"/>
                  </a:lnTo>
                  <a:lnTo>
                    <a:pt x="10612" y="11876"/>
                  </a:lnTo>
                  <a:lnTo>
                    <a:pt x="10730" y="11858"/>
                  </a:lnTo>
                  <a:lnTo>
                    <a:pt x="10836" y="11841"/>
                  </a:lnTo>
                  <a:lnTo>
                    <a:pt x="10926" y="11826"/>
                  </a:lnTo>
                  <a:lnTo>
                    <a:pt x="11000" y="11813"/>
                  </a:lnTo>
                  <a:lnTo>
                    <a:pt x="11055" y="11804"/>
                  </a:lnTo>
                  <a:lnTo>
                    <a:pt x="11090" y="11798"/>
                  </a:lnTo>
                  <a:lnTo>
                    <a:pt x="11102" y="11795"/>
                  </a:lnTo>
                  <a:lnTo>
                    <a:pt x="11100" y="11803"/>
                  </a:lnTo>
                  <a:lnTo>
                    <a:pt x="11093" y="11823"/>
                  </a:lnTo>
                  <a:lnTo>
                    <a:pt x="11082" y="11856"/>
                  </a:lnTo>
                  <a:lnTo>
                    <a:pt x="11066" y="11899"/>
                  </a:lnTo>
                  <a:lnTo>
                    <a:pt x="11048" y="11951"/>
                  </a:lnTo>
                  <a:lnTo>
                    <a:pt x="11027" y="12010"/>
                  </a:lnTo>
                  <a:lnTo>
                    <a:pt x="11004" y="12075"/>
                  </a:lnTo>
                  <a:lnTo>
                    <a:pt x="10979" y="12144"/>
                  </a:lnTo>
                  <a:lnTo>
                    <a:pt x="10952" y="12217"/>
                  </a:lnTo>
                  <a:lnTo>
                    <a:pt x="10925" y="12290"/>
                  </a:lnTo>
                  <a:lnTo>
                    <a:pt x="10897" y="12363"/>
                  </a:lnTo>
                  <a:lnTo>
                    <a:pt x="10867" y="12434"/>
                  </a:lnTo>
                  <a:lnTo>
                    <a:pt x="10839" y="12502"/>
                  </a:lnTo>
                  <a:lnTo>
                    <a:pt x="10812" y="12565"/>
                  </a:lnTo>
                  <a:lnTo>
                    <a:pt x="10799" y="12595"/>
                  </a:lnTo>
                  <a:lnTo>
                    <a:pt x="10785" y="12621"/>
                  </a:lnTo>
                  <a:lnTo>
                    <a:pt x="10772" y="12647"/>
                  </a:lnTo>
                  <a:lnTo>
                    <a:pt x="10760" y="12669"/>
                  </a:lnTo>
                  <a:lnTo>
                    <a:pt x="10747" y="12692"/>
                  </a:lnTo>
                  <a:lnTo>
                    <a:pt x="10733" y="12713"/>
                  </a:lnTo>
                  <a:lnTo>
                    <a:pt x="10716" y="12734"/>
                  </a:lnTo>
                  <a:lnTo>
                    <a:pt x="10697" y="12755"/>
                  </a:lnTo>
                  <a:lnTo>
                    <a:pt x="10678" y="12776"/>
                  </a:lnTo>
                  <a:lnTo>
                    <a:pt x="10657" y="12796"/>
                  </a:lnTo>
                  <a:lnTo>
                    <a:pt x="10635" y="12815"/>
                  </a:lnTo>
                  <a:lnTo>
                    <a:pt x="10611" y="12834"/>
                  </a:lnTo>
                  <a:lnTo>
                    <a:pt x="10585" y="12853"/>
                  </a:lnTo>
                  <a:lnTo>
                    <a:pt x="10559" y="12872"/>
                  </a:lnTo>
                  <a:lnTo>
                    <a:pt x="10531" y="12890"/>
                  </a:lnTo>
                  <a:lnTo>
                    <a:pt x="10502" y="12907"/>
                  </a:lnTo>
                  <a:lnTo>
                    <a:pt x="10473" y="12924"/>
                  </a:lnTo>
                  <a:lnTo>
                    <a:pt x="10442" y="12941"/>
                  </a:lnTo>
                  <a:lnTo>
                    <a:pt x="10410" y="12957"/>
                  </a:lnTo>
                  <a:lnTo>
                    <a:pt x="10379" y="12974"/>
                  </a:lnTo>
                  <a:lnTo>
                    <a:pt x="10346" y="12990"/>
                  </a:lnTo>
                  <a:lnTo>
                    <a:pt x="10312" y="13005"/>
                  </a:lnTo>
                  <a:lnTo>
                    <a:pt x="10278" y="13020"/>
                  </a:lnTo>
                  <a:lnTo>
                    <a:pt x="10244" y="13035"/>
                  </a:lnTo>
                  <a:lnTo>
                    <a:pt x="10174" y="13063"/>
                  </a:lnTo>
                  <a:lnTo>
                    <a:pt x="10103" y="13090"/>
                  </a:lnTo>
                  <a:lnTo>
                    <a:pt x="10031" y="13115"/>
                  </a:lnTo>
                  <a:lnTo>
                    <a:pt x="9961" y="13139"/>
                  </a:lnTo>
                  <a:lnTo>
                    <a:pt x="9890" y="13161"/>
                  </a:lnTo>
                  <a:lnTo>
                    <a:pt x="9821" y="13182"/>
                  </a:lnTo>
                  <a:lnTo>
                    <a:pt x="9725" y="13209"/>
                  </a:lnTo>
                  <a:lnTo>
                    <a:pt x="9580" y="13248"/>
                  </a:lnTo>
                  <a:lnTo>
                    <a:pt x="9393" y="13299"/>
                  </a:lnTo>
                  <a:lnTo>
                    <a:pt x="9171" y="13357"/>
                  </a:lnTo>
                  <a:lnTo>
                    <a:pt x="8923" y="13422"/>
                  </a:lnTo>
                  <a:lnTo>
                    <a:pt x="8655" y="13492"/>
                  </a:lnTo>
                  <a:lnTo>
                    <a:pt x="8377" y="13564"/>
                  </a:lnTo>
                  <a:lnTo>
                    <a:pt x="8095" y="13638"/>
                  </a:lnTo>
                  <a:lnTo>
                    <a:pt x="7817" y="13710"/>
                  </a:lnTo>
                  <a:lnTo>
                    <a:pt x="7551" y="13779"/>
                  </a:lnTo>
                  <a:lnTo>
                    <a:pt x="7305" y="13842"/>
                  </a:lnTo>
                  <a:lnTo>
                    <a:pt x="7087" y="13899"/>
                  </a:lnTo>
                  <a:lnTo>
                    <a:pt x="6903" y="13946"/>
                  </a:lnTo>
                  <a:lnTo>
                    <a:pt x="6762" y="13983"/>
                  </a:lnTo>
                  <a:lnTo>
                    <a:pt x="6672" y="14006"/>
                  </a:lnTo>
                  <a:lnTo>
                    <a:pt x="6641" y="14014"/>
                  </a:lnTo>
                  <a:lnTo>
                    <a:pt x="6649" y="14004"/>
                  </a:lnTo>
                  <a:lnTo>
                    <a:pt x="6673" y="13976"/>
                  </a:lnTo>
                  <a:lnTo>
                    <a:pt x="6711" y="13930"/>
                  </a:lnTo>
                  <a:lnTo>
                    <a:pt x="6760" y="13869"/>
                  </a:lnTo>
                  <a:lnTo>
                    <a:pt x="6820" y="13795"/>
                  </a:lnTo>
                  <a:lnTo>
                    <a:pt x="6887" y="13709"/>
                  </a:lnTo>
                  <a:lnTo>
                    <a:pt x="6960" y="13614"/>
                  </a:lnTo>
                  <a:lnTo>
                    <a:pt x="7038" y="13510"/>
                  </a:lnTo>
                  <a:lnTo>
                    <a:pt x="7078" y="13455"/>
                  </a:lnTo>
                  <a:lnTo>
                    <a:pt x="7118" y="13400"/>
                  </a:lnTo>
                  <a:lnTo>
                    <a:pt x="7158" y="13343"/>
                  </a:lnTo>
                  <a:lnTo>
                    <a:pt x="7199" y="13286"/>
                  </a:lnTo>
                  <a:lnTo>
                    <a:pt x="7238" y="13228"/>
                  </a:lnTo>
                  <a:lnTo>
                    <a:pt x="7277" y="13168"/>
                  </a:lnTo>
                  <a:lnTo>
                    <a:pt x="7315" y="13110"/>
                  </a:lnTo>
                  <a:lnTo>
                    <a:pt x="7352" y="13051"/>
                  </a:lnTo>
                  <a:lnTo>
                    <a:pt x="7388" y="12993"/>
                  </a:lnTo>
                  <a:lnTo>
                    <a:pt x="7422" y="12934"/>
                  </a:lnTo>
                  <a:lnTo>
                    <a:pt x="7454" y="12877"/>
                  </a:lnTo>
                  <a:lnTo>
                    <a:pt x="7485" y="12820"/>
                  </a:lnTo>
                  <a:lnTo>
                    <a:pt x="7512" y="12764"/>
                  </a:lnTo>
                  <a:lnTo>
                    <a:pt x="7537" y="12710"/>
                  </a:lnTo>
                  <a:lnTo>
                    <a:pt x="7560" y="12657"/>
                  </a:lnTo>
                  <a:lnTo>
                    <a:pt x="7580" y="12606"/>
                  </a:lnTo>
                  <a:lnTo>
                    <a:pt x="7597" y="12556"/>
                  </a:lnTo>
                  <a:lnTo>
                    <a:pt x="7612" y="12506"/>
                  </a:lnTo>
                  <a:lnTo>
                    <a:pt x="7625" y="12455"/>
                  </a:lnTo>
                  <a:lnTo>
                    <a:pt x="7637" y="12405"/>
                  </a:lnTo>
                  <a:lnTo>
                    <a:pt x="7646" y="12355"/>
                  </a:lnTo>
                  <a:lnTo>
                    <a:pt x="7654" y="12306"/>
                  </a:lnTo>
                  <a:lnTo>
                    <a:pt x="7662" y="12256"/>
                  </a:lnTo>
                  <a:lnTo>
                    <a:pt x="7668" y="12208"/>
                  </a:lnTo>
                  <a:lnTo>
                    <a:pt x="7672" y="12159"/>
                  </a:lnTo>
                  <a:lnTo>
                    <a:pt x="7675" y="12113"/>
                  </a:lnTo>
                  <a:lnTo>
                    <a:pt x="7677" y="12066"/>
                  </a:lnTo>
                  <a:lnTo>
                    <a:pt x="7678" y="12021"/>
                  </a:lnTo>
                  <a:lnTo>
                    <a:pt x="7678" y="11976"/>
                  </a:lnTo>
                  <a:lnTo>
                    <a:pt x="7677" y="11933"/>
                  </a:lnTo>
                  <a:lnTo>
                    <a:pt x="7676" y="11892"/>
                  </a:lnTo>
                  <a:lnTo>
                    <a:pt x="7674" y="11851"/>
                  </a:lnTo>
                  <a:lnTo>
                    <a:pt x="7671" y="11813"/>
                  </a:lnTo>
                  <a:lnTo>
                    <a:pt x="7668" y="11775"/>
                  </a:lnTo>
                  <a:lnTo>
                    <a:pt x="7664" y="11740"/>
                  </a:lnTo>
                  <a:lnTo>
                    <a:pt x="7660" y="11707"/>
                  </a:lnTo>
                  <a:lnTo>
                    <a:pt x="7651" y="11646"/>
                  </a:lnTo>
                  <a:lnTo>
                    <a:pt x="7643" y="11595"/>
                  </a:lnTo>
                  <a:lnTo>
                    <a:pt x="7635" y="11553"/>
                  </a:lnTo>
                  <a:lnTo>
                    <a:pt x="7628" y="11522"/>
                  </a:lnTo>
                  <a:lnTo>
                    <a:pt x="7624" y="11503"/>
                  </a:lnTo>
                  <a:lnTo>
                    <a:pt x="7622" y="11497"/>
                  </a:lnTo>
                  <a:close/>
                  <a:moveTo>
                    <a:pt x="14393" y="10247"/>
                  </a:moveTo>
                  <a:lnTo>
                    <a:pt x="14396" y="10218"/>
                  </a:lnTo>
                  <a:lnTo>
                    <a:pt x="14405" y="10135"/>
                  </a:lnTo>
                  <a:lnTo>
                    <a:pt x="14412" y="10074"/>
                  </a:lnTo>
                  <a:lnTo>
                    <a:pt x="14418" y="10003"/>
                  </a:lnTo>
                  <a:lnTo>
                    <a:pt x="14423" y="9921"/>
                  </a:lnTo>
                  <a:lnTo>
                    <a:pt x="14429" y="9828"/>
                  </a:lnTo>
                  <a:lnTo>
                    <a:pt x="14433" y="9727"/>
                  </a:lnTo>
                  <a:lnTo>
                    <a:pt x="14436" y="9616"/>
                  </a:lnTo>
                  <a:lnTo>
                    <a:pt x="14438" y="9498"/>
                  </a:lnTo>
                  <a:lnTo>
                    <a:pt x="14437" y="9372"/>
                  </a:lnTo>
                  <a:lnTo>
                    <a:pt x="14435" y="9240"/>
                  </a:lnTo>
                  <a:lnTo>
                    <a:pt x="14429" y="9103"/>
                  </a:lnTo>
                  <a:lnTo>
                    <a:pt x="14421" y="8960"/>
                  </a:lnTo>
                  <a:lnTo>
                    <a:pt x="14408" y="8812"/>
                  </a:lnTo>
                  <a:lnTo>
                    <a:pt x="14393" y="8661"/>
                  </a:lnTo>
                  <a:lnTo>
                    <a:pt x="14373" y="8508"/>
                  </a:lnTo>
                  <a:lnTo>
                    <a:pt x="14349" y="8351"/>
                  </a:lnTo>
                  <a:lnTo>
                    <a:pt x="14321" y="8192"/>
                  </a:lnTo>
                  <a:lnTo>
                    <a:pt x="14286" y="8034"/>
                  </a:lnTo>
                  <a:lnTo>
                    <a:pt x="14246" y="7875"/>
                  </a:lnTo>
                  <a:lnTo>
                    <a:pt x="14200" y="7717"/>
                  </a:lnTo>
                  <a:lnTo>
                    <a:pt x="14148" y="7559"/>
                  </a:lnTo>
                  <a:lnTo>
                    <a:pt x="14089" y="7404"/>
                  </a:lnTo>
                  <a:lnTo>
                    <a:pt x="14022" y="7251"/>
                  </a:lnTo>
                  <a:lnTo>
                    <a:pt x="13949" y="7101"/>
                  </a:lnTo>
                  <a:lnTo>
                    <a:pt x="13868" y="6956"/>
                  </a:lnTo>
                  <a:lnTo>
                    <a:pt x="13779" y="6816"/>
                  </a:lnTo>
                  <a:lnTo>
                    <a:pt x="13681" y="6680"/>
                  </a:lnTo>
                  <a:lnTo>
                    <a:pt x="13574" y="6552"/>
                  </a:lnTo>
                  <a:lnTo>
                    <a:pt x="13457" y="6429"/>
                  </a:lnTo>
                  <a:lnTo>
                    <a:pt x="13339" y="6315"/>
                  </a:lnTo>
                  <a:lnTo>
                    <a:pt x="13226" y="6207"/>
                  </a:lnTo>
                  <a:lnTo>
                    <a:pt x="13119" y="6107"/>
                  </a:lnTo>
                  <a:lnTo>
                    <a:pt x="13016" y="6014"/>
                  </a:lnTo>
                  <a:lnTo>
                    <a:pt x="12918" y="5928"/>
                  </a:lnTo>
                  <a:lnTo>
                    <a:pt x="12825" y="5847"/>
                  </a:lnTo>
                  <a:lnTo>
                    <a:pt x="12735" y="5773"/>
                  </a:lnTo>
                  <a:lnTo>
                    <a:pt x="12650" y="5704"/>
                  </a:lnTo>
                  <a:lnTo>
                    <a:pt x="12568" y="5642"/>
                  </a:lnTo>
                  <a:lnTo>
                    <a:pt x="12490" y="5585"/>
                  </a:lnTo>
                  <a:lnTo>
                    <a:pt x="12416" y="5533"/>
                  </a:lnTo>
                  <a:lnTo>
                    <a:pt x="12344" y="5484"/>
                  </a:lnTo>
                  <a:lnTo>
                    <a:pt x="12274" y="5442"/>
                  </a:lnTo>
                  <a:lnTo>
                    <a:pt x="12208" y="5402"/>
                  </a:lnTo>
                  <a:lnTo>
                    <a:pt x="12144" y="5367"/>
                  </a:lnTo>
                  <a:lnTo>
                    <a:pt x="12082" y="5336"/>
                  </a:lnTo>
                  <a:lnTo>
                    <a:pt x="12021" y="5308"/>
                  </a:lnTo>
                  <a:lnTo>
                    <a:pt x="11963" y="5283"/>
                  </a:lnTo>
                  <a:lnTo>
                    <a:pt x="11906" y="5261"/>
                  </a:lnTo>
                  <a:lnTo>
                    <a:pt x="11850" y="5242"/>
                  </a:lnTo>
                  <a:lnTo>
                    <a:pt x="11795" y="5225"/>
                  </a:lnTo>
                  <a:lnTo>
                    <a:pt x="11740" y="5209"/>
                  </a:lnTo>
                  <a:lnTo>
                    <a:pt x="11687" y="5196"/>
                  </a:lnTo>
                  <a:lnTo>
                    <a:pt x="11632" y="5185"/>
                  </a:lnTo>
                  <a:lnTo>
                    <a:pt x="11579" y="5175"/>
                  </a:lnTo>
                  <a:lnTo>
                    <a:pt x="11524" y="5165"/>
                  </a:lnTo>
                  <a:lnTo>
                    <a:pt x="11470" y="5157"/>
                  </a:lnTo>
                  <a:lnTo>
                    <a:pt x="11415" y="5149"/>
                  </a:lnTo>
                  <a:lnTo>
                    <a:pt x="11301" y="5133"/>
                  </a:lnTo>
                  <a:lnTo>
                    <a:pt x="11182" y="5114"/>
                  </a:lnTo>
                  <a:lnTo>
                    <a:pt x="11119" y="5105"/>
                  </a:lnTo>
                  <a:lnTo>
                    <a:pt x="11057" y="5098"/>
                  </a:lnTo>
                  <a:lnTo>
                    <a:pt x="10995" y="5092"/>
                  </a:lnTo>
                  <a:lnTo>
                    <a:pt x="10933" y="5087"/>
                  </a:lnTo>
                  <a:lnTo>
                    <a:pt x="10870" y="5083"/>
                  </a:lnTo>
                  <a:lnTo>
                    <a:pt x="10808" y="5080"/>
                  </a:lnTo>
                  <a:lnTo>
                    <a:pt x="10746" y="5078"/>
                  </a:lnTo>
                  <a:lnTo>
                    <a:pt x="10684" y="5077"/>
                  </a:lnTo>
                  <a:lnTo>
                    <a:pt x="10623" y="5077"/>
                  </a:lnTo>
                  <a:lnTo>
                    <a:pt x="10561" y="5077"/>
                  </a:lnTo>
                  <a:lnTo>
                    <a:pt x="10500" y="5079"/>
                  </a:lnTo>
                  <a:lnTo>
                    <a:pt x="10440" y="5081"/>
                  </a:lnTo>
                  <a:lnTo>
                    <a:pt x="10380" y="5084"/>
                  </a:lnTo>
                  <a:lnTo>
                    <a:pt x="10321" y="5087"/>
                  </a:lnTo>
                  <a:lnTo>
                    <a:pt x="10262" y="5091"/>
                  </a:lnTo>
                  <a:lnTo>
                    <a:pt x="10204" y="5095"/>
                  </a:lnTo>
                  <a:lnTo>
                    <a:pt x="10090" y="5106"/>
                  </a:lnTo>
                  <a:lnTo>
                    <a:pt x="9981" y="5117"/>
                  </a:lnTo>
                  <a:lnTo>
                    <a:pt x="9876" y="5131"/>
                  </a:lnTo>
                  <a:lnTo>
                    <a:pt x="9776" y="5143"/>
                  </a:lnTo>
                  <a:lnTo>
                    <a:pt x="9681" y="5156"/>
                  </a:lnTo>
                  <a:lnTo>
                    <a:pt x="9593" y="5169"/>
                  </a:lnTo>
                  <a:lnTo>
                    <a:pt x="9511" y="5180"/>
                  </a:lnTo>
                  <a:lnTo>
                    <a:pt x="9436" y="5190"/>
                  </a:lnTo>
                  <a:lnTo>
                    <a:pt x="9379" y="5201"/>
                  </a:lnTo>
                  <a:lnTo>
                    <a:pt x="9280" y="5224"/>
                  </a:lnTo>
                  <a:lnTo>
                    <a:pt x="9143" y="5257"/>
                  </a:lnTo>
                  <a:lnTo>
                    <a:pt x="8970" y="5299"/>
                  </a:lnTo>
                  <a:lnTo>
                    <a:pt x="8764" y="5352"/>
                  </a:lnTo>
                  <a:lnTo>
                    <a:pt x="8529" y="5412"/>
                  </a:lnTo>
                  <a:lnTo>
                    <a:pt x="8266" y="5480"/>
                  </a:lnTo>
                  <a:lnTo>
                    <a:pt x="7980" y="5556"/>
                  </a:lnTo>
                  <a:lnTo>
                    <a:pt x="7343" y="5724"/>
                  </a:lnTo>
                  <a:lnTo>
                    <a:pt x="6644" y="5908"/>
                  </a:lnTo>
                  <a:lnTo>
                    <a:pt x="5904" y="6106"/>
                  </a:lnTo>
                  <a:lnTo>
                    <a:pt x="5145" y="6309"/>
                  </a:lnTo>
                  <a:lnTo>
                    <a:pt x="4391" y="6512"/>
                  </a:lnTo>
                  <a:lnTo>
                    <a:pt x="3665" y="6707"/>
                  </a:lnTo>
                  <a:lnTo>
                    <a:pt x="2987" y="6890"/>
                  </a:lnTo>
                  <a:lnTo>
                    <a:pt x="2382" y="7053"/>
                  </a:lnTo>
                  <a:lnTo>
                    <a:pt x="1873" y="7191"/>
                  </a:lnTo>
                  <a:lnTo>
                    <a:pt x="1481" y="7297"/>
                  </a:lnTo>
                  <a:lnTo>
                    <a:pt x="1229" y="7366"/>
                  </a:lnTo>
                  <a:lnTo>
                    <a:pt x="1140" y="7390"/>
                  </a:lnTo>
                  <a:lnTo>
                    <a:pt x="1167" y="7393"/>
                  </a:lnTo>
                  <a:lnTo>
                    <a:pt x="1246" y="7406"/>
                  </a:lnTo>
                  <a:lnTo>
                    <a:pt x="1303" y="7415"/>
                  </a:lnTo>
                  <a:lnTo>
                    <a:pt x="1371" y="7427"/>
                  </a:lnTo>
                  <a:lnTo>
                    <a:pt x="1451" y="7441"/>
                  </a:lnTo>
                  <a:lnTo>
                    <a:pt x="1540" y="7458"/>
                  </a:lnTo>
                  <a:lnTo>
                    <a:pt x="1638" y="7477"/>
                  </a:lnTo>
                  <a:lnTo>
                    <a:pt x="1745" y="7499"/>
                  </a:lnTo>
                  <a:lnTo>
                    <a:pt x="1861" y="7526"/>
                  </a:lnTo>
                  <a:lnTo>
                    <a:pt x="1984" y="7554"/>
                  </a:lnTo>
                  <a:lnTo>
                    <a:pt x="2113" y="7586"/>
                  </a:lnTo>
                  <a:lnTo>
                    <a:pt x="2251" y="7622"/>
                  </a:lnTo>
                  <a:lnTo>
                    <a:pt x="2392" y="7660"/>
                  </a:lnTo>
                  <a:lnTo>
                    <a:pt x="2540" y="7702"/>
                  </a:lnTo>
                  <a:lnTo>
                    <a:pt x="2692" y="7749"/>
                  </a:lnTo>
                  <a:lnTo>
                    <a:pt x="2849" y="7799"/>
                  </a:lnTo>
                  <a:lnTo>
                    <a:pt x="3009" y="7854"/>
                  </a:lnTo>
                  <a:lnTo>
                    <a:pt x="3171" y="7913"/>
                  </a:lnTo>
                  <a:lnTo>
                    <a:pt x="3336" y="7975"/>
                  </a:lnTo>
                  <a:lnTo>
                    <a:pt x="3503" y="8042"/>
                  </a:lnTo>
                  <a:lnTo>
                    <a:pt x="3671" y="8114"/>
                  </a:lnTo>
                  <a:lnTo>
                    <a:pt x="3839" y="8190"/>
                  </a:lnTo>
                  <a:lnTo>
                    <a:pt x="4007" y="8271"/>
                  </a:lnTo>
                  <a:lnTo>
                    <a:pt x="4175" y="8357"/>
                  </a:lnTo>
                  <a:lnTo>
                    <a:pt x="4342" y="8448"/>
                  </a:lnTo>
                  <a:lnTo>
                    <a:pt x="4506" y="8544"/>
                  </a:lnTo>
                  <a:lnTo>
                    <a:pt x="4669" y="8646"/>
                  </a:lnTo>
                  <a:lnTo>
                    <a:pt x="4829" y="8752"/>
                  </a:lnTo>
                  <a:lnTo>
                    <a:pt x="4984" y="8865"/>
                  </a:lnTo>
                  <a:lnTo>
                    <a:pt x="5136" y="8982"/>
                  </a:lnTo>
                  <a:lnTo>
                    <a:pt x="5285" y="9103"/>
                  </a:lnTo>
                  <a:lnTo>
                    <a:pt x="5433" y="9222"/>
                  </a:lnTo>
                  <a:lnTo>
                    <a:pt x="5581" y="9338"/>
                  </a:lnTo>
                  <a:lnTo>
                    <a:pt x="5727" y="9453"/>
                  </a:lnTo>
                  <a:lnTo>
                    <a:pt x="5873" y="9566"/>
                  </a:lnTo>
                  <a:lnTo>
                    <a:pt x="6017" y="9676"/>
                  </a:lnTo>
                  <a:lnTo>
                    <a:pt x="6160" y="9784"/>
                  </a:lnTo>
                  <a:lnTo>
                    <a:pt x="6302" y="9891"/>
                  </a:lnTo>
                  <a:lnTo>
                    <a:pt x="6442" y="9994"/>
                  </a:lnTo>
                  <a:lnTo>
                    <a:pt x="6581" y="10095"/>
                  </a:lnTo>
                  <a:lnTo>
                    <a:pt x="6718" y="10193"/>
                  </a:lnTo>
                  <a:lnTo>
                    <a:pt x="6852" y="10286"/>
                  </a:lnTo>
                  <a:lnTo>
                    <a:pt x="6985" y="10378"/>
                  </a:lnTo>
                  <a:lnTo>
                    <a:pt x="7116" y="10466"/>
                  </a:lnTo>
                  <a:lnTo>
                    <a:pt x="7245" y="10551"/>
                  </a:lnTo>
                  <a:lnTo>
                    <a:pt x="7371" y="10632"/>
                  </a:lnTo>
                  <a:lnTo>
                    <a:pt x="7495" y="10710"/>
                  </a:lnTo>
                  <a:lnTo>
                    <a:pt x="7616" y="10783"/>
                  </a:lnTo>
                  <a:lnTo>
                    <a:pt x="7734" y="10853"/>
                  </a:lnTo>
                  <a:lnTo>
                    <a:pt x="7851" y="10919"/>
                  </a:lnTo>
                  <a:lnTo>
                    <a:pt x="7964" y="10980"/>
                  </a:lnTo>
                  <a:lnTo>
                    <a:pt x="8073" y="11037"/>
                  </a:lnTo>
                  <a:lnTo>
                    <a:pt x="8180" y="11090"/>
                  </a:lnTo>
                  <a:lnTo>
                    <a:pt x="8284" y="11137"/>
                  </a:lnTo>
                  <a:lnTo>
                    <a:pt x="8384" y="11180"/>
                  </a:lnTo>
                  <a:lnTo>
                    <a:pt x="8480" y="11218"/>
                  </a:lnTo>
                  <a:lnTo>
                    <a:pt x="8573" y="11251"/>
                  </a:lnTo>
                  <a:lnTo>
                    <a:pt x="8663" y="11278"/>
                  </a:lnTo>
                  <a:lnTo>
                    <a:pt x="8748" y="11301"/>
                  </a:lnTo>
                  <a:lnTo>
                    <a:pt x="8830" y="11318"/>
                  </a:lnTo>
                  <a:lnTo>
                    <a:pt x="8907" y="11329"/>
                  </a:lnTo>
                  <a:lnTo>
                    <a:pt x="8980" y="11334"/>
                  </a:lnTo>
                  <a:lnTo>
                    <a:pt x="9120" y="11338"/>
                  </a:lnTo>
                  <a:lnTo>
                    <a:pt x="9254" y="11341"/>
                  </a:lnTo>
                  <a:lnTo>
                    <a:pt x="9384" y="11342"/>
                  </a:lnTo>
                  <a:lnTo>
                    <a:pt x="9510" y="11342"/>
                  </a:lnTo>
                  <a:lnTo>
                    <a:pt x="9572" y="11341"/>
                  </a:lnTo>
                  <a:lnTo>
                    <a:pt x="9633" y="11340"/>
                  </a:lnTo>
                  <a:lnTo>
                    <a:pt x="9694" y="11338"/>
                  </a:lnTo>
                  <a:lnTo>
                    <a:pt x="9754" y="11336"/>
                  </a:lnTo>
                  <a:lnTo>
                    <a:pt x="9814" y="11333"/>
                  </a:lnTo>
                  <a:lnTo>
                    <a:pt x="9873" y="11330"/>
                  </a:lnTo>
                  <a:lnTo>
                    <a:pt x="9932" y="11326"/>
                  </a:lnTo>
                  <a:lnTo>
                    <a:pt x="9992" y="11321"/>
                  </a:lnTo>
                  <a:lnTo>
                    <a:pt x="10052" y="11317"/>
                  </a:lnTo>
                  <a:lnTo>
                    <a:pt x="10110" y="11311"/>
                  </a:lnTo>
                  <a:lnTo>
                    <a:pt x="10170" y="11305"/>
                  </a:lnTo>
                  <a:lnTo>
                    <a:pt x="10231" y="11298"/>
                  </a:lnTo>
                  <a:lnTo>
                    <a:pt x="10290" y="11290"/>
                  </a:lnTo>
                  <a:lnTo>
                    <a:pt x="10351" y="11282"/>
                  </a:lnTo>
                  <a:lnTo>
                    <a:pt x="10412" y="11272"/>
                  </a:lnTo>
                  <a:lnTo>
                    <a:pt x="10474" y="11263"/>
                  </a:lnTo>
                  <a:lnTo>
                    <a:pt x="10537" y="11252"/>
                  </a:lnTo>
                  <a:lnTo>
                    <a:pt x="10600" y="11241"/>
                  </a:lnTo>
                  <a:lnTo>
                    <a:pt x="10665" y="11229"/>
                  </a:lnTo>
                  <a:lnTo>
                    <a:pt x="10730" y="11217"/>
                  </a:lnTo>
                  <a:lnTo>
                    <a:pt x="10797" y="11203"/>
                  </a:lnTo>
                  <a:lnTo>
                    <a:pt x="10864" y="11189"/>
                  </a:lnTo>
                  <a:lnTo>
                    <a:pt x="10934" y="11173"/>
                  </a:lnTo>
                  <a:lnTo>
                    <a:pt x="11004" y="11157"/>
                  </a:lnTo>
                  <a:lnTo>
                    <a:pt x="11167" y="11118"/>
                  </a:lnTo>
                  <a:lnTo>
                    <a:pt x="11368" y="11067"/>
                  </a:lnTo>
                  <a:lnTo>
                    <a:pt x="11598" y="11008"/>
                  </a:lnTo>
                  <a:lnTo>
                    <a:pt x="11854" y="10940"/>
                  </a:lnTo>
                  <a:lnTo>
                    <a:pt x="12126" y="10867"/>
                  </a:lnTo>
                  <a:lnTo>
                    <a:pt x="12409" y="10792"/>
                  </a:lnTo>
                  <a:lnTo>
                    <a:pt x="12697" y="10714"/>
                  </a:lnTo>
                  <a:lnTo>
                    <a:pt x="12983" y="10636"/>
                  </a:lnTo>
                  <a:lnTo>
                    <a:pt x="13259" y="10560"/>
                  </a:lnTo>
                  <a:lnTo>
                    <a:pt x="13521" y="10489"/>
                  </a:lnTo>
                  <a:lnTo>
                    <a:pt x="13760" y="10423"/>
                  </a:lnTo>
                  <a:lnTo>
                    <a:pt x="13970" y="10364"/>
                  </a:lnTo>
                  <a:lnTo>
                    <a:pt x="14146" y="10316"/>
                  </a:lnTo>
                  <a:lnTo>
                    <a:pt x="14279" y="10278"/>
                  </a:lnTo>
                  <a:lnTo>
                    <a:pt x="14363" y="10255"/>
                  </a:lnTo>
                  <a:lnTo>
                    <a:pt x="14393" y="10247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0794" tIns="45397" rIns="90794" bIns="45397" numCol="1" anchor="t" anchorCtr="0" compatLnSpc="1">
              <a:prstTxWarp prst="textNoShape">
                <a:avLst/>
              </a:prstTxWarp>
              <a:noAutofit/>
            </a:bodyPr>
            <a:lstStyle/>
            <a:p>
              <a:pPr indent="-178709" algn="ctr" defTabSz="907455" fontAlgn="ctr">
                <a:buClr>
                  <a:srgbClr val="CC9900"/>
                </a:buClr>
                <a:buSzPct val="60000"/>
                <a:buFont typeface="Arial" pitchFamily="34" charset="0"/>
                <a:buChar char="•"/>
                <a:defRPr/>
              </a:pPr>
              <a:endParaRPr lang="en-US" altLang="zh-CN" sz="9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1777107" y="1097586"/>
              <a:ext cx="484748" cy="459999"/>
            </a:xfrm>
            <a:custGeom>
              <a:avLst/>
              <a:gdLst/>
              <a:ahLst/>
              <a:cxnLst>
                <a:cxn ang="0">
                  <a:pos x="13474" y="5453"/>
                </a:cxn>
                <a:cxn ang="0">
                  <a:pos x="12317" y="4601"/>
                </a:cxn>
                <a:cxn ang="0">
                  <a:pos x="11412" y="4426"/>
                </a:cxn>
                <a:cxn ang="0">
                  <a:pos x="4848" y="9576"/>
                </a:cxn>
                <a:cxn ang="0">
                  <a:pos x="5783" y="10159"/>
                </a:cxn>
                <a:cxn ang="0">
                  <a:pos x="6029" y="10586"/>
                </a:cxn>
                <a:cxn ang="0">
                  <a:pos x="5871" y="11449"/>
                </a:cxn>
                <a:cxn ang="0">
                  <a:pos x="5269" y="11440"/>
                </a:cxn>
                <a:cxn ang="0">
                  <a:pos x="4824" y="10607"/>
                </a:cxn>
                <a:cxn ang="0">
                  <a:pos x="4838" y="9638"/>
                </a:cxn>
                <a:cxn ang="0">
                  <a:pos x="3536" y="8751"/>
                </a:cxn>
                <a:cxn ang="0">
                  <a:pos x="4283" y="9174"/>
                </a:cxn>
                <a:cxn ang="0">
                  <a:pos x="4127" y="9883"/>
                </a:cxn>
                <a:cxn ang="0">
                  <a:pos x="4481" y="11467"/>
                </a:cxn>
                <a:cxn ang="0">
                  <a:pos x="5571" y="12255"/>
                </a:cxn>
                <a:cxn ang="0">
                  <a:pos x="6393" y="11776"/>
                </a:cxn>
                <a:cxn ang="0">
                  <a:pos x="6623" y="11327"/>
                </a:cxn>
                <a:cxn ang="0">
                  <a:pos x="6593" y="10954"/>
                </a:cxn>
                <a:cxn ang="0">
                  <a:pos x="7001" y="12029"/>
                </a:cxn>
                <a:cxn ang="0">
                  <a:pos x="6605" y="13157"/>
                </a:cxn>
                <a:cxn ang="0">
                  <a:pos x="5384" y="13849"/>
                </a:cxn>
                <a:cxn ang="0">
                  <a:pos x="4005" y="13316"/>
                </a:cxn>
                <a:cxn ang="0">
                  <a:pos x="2966" y="11875"/>
                </a:cxn>
                <a:cxn ang="0">
                  <a:pos x="2611" y="10263"/>
                </a:cxn>
                <a:cxn ang="0">
                  <a:pos x="2657" y="9067"/>
                </a:cxn>
                <a:cxn ang="0">
                  <a:pos x="2906" y="8446"/>
                </a:cxn>
                <a:cxn ang="0">
                  <a:pos x="2108" y="8756"/>
                </a:cxn>
                <a:cxn ang="0">
                  <a:pos x="1951" y="10042"/>
                </a:cxn>
                <a:cxn ang="0">
                  <a:pos x="2244" y="11405"/>
                </a:cxn>
                <a:cxn ang="0">
                  <a:pos x="1800" y="11462"/>
                </a:cxn>
                <a:cxn ang="0">
                  <a:pos x="514" y="10430"/>
                </a:cxn>
                <a:cxn ang="0">
                  <a:pos x="0" y="8981"/>
                </a:cxn>
                <a:cxn ang="0">
                  <a:pos x="814" y="8147"/>
                </a:cxn>
                <a:cxn ang="0">
                  <a:pos x="2055" y="8130"/>
                </a:cxn>
                <a:cxn ang="0">
                  <a:pos x="13652" y="11178"/>
                </a:cxn>
                <a:cxn ang="0">
                  <a:pos x="13281" y="11893"/>
                </a:cxn>
                <a:cxn ang="0">
                  <a:pos x="12680" y="12371"/>
                </a:cxn>
                <a:cxn ang="0">
                  <a:pos x="11525" y="12547"/>
                </a:cxn>
                <a:cxn ang="0">
                  <a:pos x="11812" y="11849"/>
                </a:cxn>
                <a:cxn ang="0">
                  <a:pos x="7899" y="11652"/>
                </a:cxn>
                <a:cxn ang="0">
                  <a:pos x="8996" y="12019"/>
                </a:cxn>
                <a:cxn ang="0">
                  <a:pos x="10612" y="11876"/>
                </a:cxn>
                <a:cxn ang="0">
                  <a:pos x="10925" y="12290"/>
                </a:cxn>
                <a:cxn ang="0">
                  <a:pos x="10585" y="12853"/>
                </a:cxn>
                <a:cxn ang="0">
                  <a:pos x="9821" y="13182"/>
                </a:cxn>
                <a:cxn ang="0">
                  <a:pos x="6649" y="14004"/>
                </a:cxn>
                <a:cxn ang="0">
                  <a:pos x="7422" y="12934"/>
                </a:cxn>
                <a:cxn ang="0">
                  <a:pos x="7677" y="12066"/>
                </a:cxn>
                <a:cxn ang="0">
                  <a:pos x="14396" y="10218"/>
                </a:cxn>
                <a:cxn ang="0">
                  <a:pos x="14321" y="8192"/>
                </a:cxn>
                <a:cxn ang="0">
                  <a:pos x="12918" y="5928"/>
                </a:cxn>
                <a:cxn ang="0">
                  <a:pos x="11740" y="5209"/>
                </a:cxn>
                <a:cxn ang="0">
                  <a:pos x="10623" y="5077"/>
                </a:cxn>
                <a:cxn ang="0">
                  <a:pos x="9280" y="5224"/>
                </a:cxn>
                <a:cxn ang="0">
                  <a:pos x="1229" y="7366"/>
                </a:cxn>
                <a:cxn ang="0">
                  <a:pos x="2849" y="7799"/>
                </a:cxn>
                <a:cxn ang="0">
                  <a:pos x="5581" y="9338"/>
                </a:cxn>
                <a:cxn ang="0">
                  <a:pos x="7851" y="10919"/>
                </a:cxn>
                <a:cxn ang="0">
                  <a:pos x="9572" y="11341"/>
                </a:cxn>
                <a:cxn ang="0">
                  <a:pos x="10600" y="11241"/>
                </a:cxn>
                <a:cxn ang="0">
                  <a:pos x="13760" y="10423"/>
                </a:cxn>
              </a:cxnLst>
              <a:rect l="0" t="0" r="r" b="b"/>
              <a:pathLst>
                <a:path w="16170" h="14014">
                  <a:moveTo>
                    <a:pt x="11178" y="2724"/>
                  </a:moveTo>
                  <a:lnTo>
                    <a:pt x="14087" y="2724"/>
                  </a:lnTo>
                  <a:lnTo>
                    <a:pt x="14087" y="6276"/>
                  </a:lnTo>
                  <a:lnTo>
                    <a:pt x="14080" y="6265"/>
                  </a:lnTo>
                  <a:lnTo>
                    <a:pt x="14060" y="6231"/>
                  </a:lnTo>
                  <a:lnTo>
                    <a:pt x="14025" y="6177"/>
                  </a:lnTo>
                  <a:lnTo>
                    <a:pt x="13979" y="6106"/>
                  </a:lnTo>
                  <a:lnTo>
                    <a:pt x="13920" y="6022"/>
                  </a:lnTo>
                  <a:lnTo>
                    <a:pt x="13852" y="5923"/>
                  </a:lnTo>
                  <a:lnTo>
                    <a:pt x="13812" y="5870"/>
                  </a:lnTo>
                  <a:lnTo>
                    <a:pt x="13771" y="5815"/>
                  </a:lnTo>
                  <a:lnTo>
                    <a:pt x="13727" y="5758"/>
                  </a:lnTo>
                  <a:lnTo>
                    <a:pt x="13682" y="5698"/>
                  </a:lnTo>
                  <a:lnTo>
                    <a:pt x="13632" y="5639"/>
                  </a:lnTo>
                  <a:lnTo>
                    <a:pt x="13582" y="5577"/>
                  </a:lnTo>
                  <a:lnTo>
                    <a:pt x="13529" y="5515"/>
                  </a:lnTo>
                  <a:lnTo>
                    <a:pt x="13474" y="5453"/>
                  </a:lnTo>
                  <a:lnTo>
                    <a:pt x="13417" y="5390"/>
                  </a:lnTo>
                  <a:lnTo>
                    <a:pt x="13357" y="5328"/>
                  </a:lnTo>
                  <a:lnTo>
                    <a:pt x="13297" y="5266"/>
                  </a:lnTo>
                  <a:lnTo>
                    <a:pt x="13234" y="5204"/>
                  </a:lnTo>
                  <a:lnTo>
                    <a:pt x="13169" y="5145"/>
                  </a:lnTo>
                  <a:lnTo>
                    <a:pt x="13104" y="5085"/>
                  </a:lnTo>
                  <a:lnTo>
                    <a:pt x="13036" y="5029"/>
                  </a:lnTo>
                  <a:lnTo>
                    <a:pt x="12967" y="4973"/>
                  </a:lnTo>
                  <a:lnTo>
                    <a:pt x="12897" y="4919"/>
                  </a:lnTo>
                  <a:lnTo>
                    <a:pt x="12825" y="4869"/>
                  </a:lnTo>
                  <a:lnTo>
                    <a:pt x="12752" y="4822"/>
                  </a:lnTo>
                  <a:lnTo>
                    <a:pt x="12678" y="4776"/>
                  </a:lnTo>
                  <a:lnTo>
                    <a:pt x="12604" y="4735"/>
                  </a:lnTo>
                  <a:lnTo>
                    <a:pt x="12531" y="4697"/>
                  </a:lnTo>
                  <a:lnTo>
                    <a:pt x="12458" y="4662"/>
                  </a:lnTo>
                  <a:lnTo>
                    <a:pt x="12387" y="4630"/>
                  </a:lnTo>
                  <a:lnTo>
                    <a:pt x="12317" y="4601"/>
                  </a:lnTo>
                  <a:lnTo>
                    <a:pt x="12250" y="4575"/>
                  </a:lnTo>
                  <a:lnTo>
                    <a:pt x="12182" y="4551"/>
                  </a:lnTo>
                  <a:lnTo>
                    <a:pt x="12117" y="4530"/>
                  </a:lnTo>
                  <a:lnTo>
                    <a:pt x="12054" y="4511"/>
                  </a:lnTo>
                  <a:lnTo>
                    <a:pt x="11991" y="4495"/>
                  </a:lnTo>
                  <a:lnTo>
                    <a:pt x="11930" y="4480"/>
                  </a:lnTo>
                  <a:lnTo>
                    <a:pt x="11873" y="4468"/>
                  </a:lnTo>
                  <a:lnTo>
                    <a:pt x="11816" y="4458"/>
                  </a:lnTo>
                  <a:lnTo>
                    <a:pt x="11762" y="4449"/>
                  </a:lnTo>
                  <a:lnTo>
                    <a:pt x="11709" y="4442"/>
                  </a:lnTo>
                  <a:lnTo>
                    <a:pt x="11660" y="4436"/>
                  </a:lnTo>
                  <a:lnTo>
                    <a:pt x="11612" y="4432"/>
                  </a:lnTo>
                  <a:lnTo>
                    <a:pt x="11567" y="4429"/>
                  </a:lnTo>
                  <a:lnTo>
                    <a:pt x="11524" y="4427"/>
                  </a:lnTo>
                  <a:lnTo>
                    <a:pt x="11484" y="4425"/>
                  </a:lnTo>
                  <a:lnTo>
                    <a:pt x="11446" y="4425"/>
                  </a:lnTo>
                  <a:lnTo>
                    <a:pt x="11412" y="4426"/>
                  </a:lnTo>
                  <a:lnTo>
                    <a:pt x="11380" y="4427"/>
                  </a:lnTo>
                  <a:lnTo>
                    <a:pt x="11351" y="4428"/>
                  </a:lnTo>
                  <a:lnTo>
                    <a:pt x="11303" y="4432"/>
                  </a:lnTo>
                  <a:lnTo>
                    <a:pt x="11267" y="4435"/>
                  </a:lnTo>
                  <a:lnTo>
                    <a:pt x="11246" y="4439"/>
                  </a:lnTo>
                  <a:lnTo>
                    <a:pt x="11239" y="4440"/>
                  </a:lnTo>
                  <a:lnTo>
                    <a:pt x="11178" y="2724"/>
                  </a:lnTo>
                  <a:close/>
                  <a:moveTo>
                    <a:pt x="9156" y="0"/>
                  </a:moveTo>
                  <a:lnTo>
                    <a:pt x="16170" y="0"/>
                  </a:lnTo>
                  <a:lnTo>
                    <a:pt x="16170" y="1256"/>
                  </a:lnTo>
                  <a:lnTo>
                    <a:pt x="13383" y="1256"/>
                  </a:lnTo>
                  <a:lnTo>
                    <a:pt x="13383" y="2174"/>
                  </a:lnTo>
                  <a:lnTo>
                    <a:pt x="11820" y="2174"/>
                  </a:lnTo>
                  <a:lnTo>
                    <a:pt x="11820" y="1256"/>
                  </a:lnTo>
                  <a:lnTo>
                    <a:pt x="9156" y="1256"/>
                  </a:lnTo>
                  <a:lnTo>
                    <a:pt x="9156" y="0"/>
                  </a:lnTo>
                  <a:close/>
                  <a:moveTo>
                    <a:pt x="4848" y="9576"/>
                  </a:moveTo>
                  <a:lnTo>
                    <a:pt x="4855" y="9581"/>
                  </a:lnTo>
                  <a:lnTo>
                    <a:pt x="4877" y="9595"/>
                  </a:lnTo>
                  <a:lnTo>
                    <a:pt x="4912" y="9615"/>
                  </a:lnTo>
                  <a:lnTo>
                    <a:pt x="4958" y="9642"/>
                  </a:lnTo>
                  <a:lnTo>
                    <a:pt x="5013" y="9675"/>
                  </a:lnTo>
                  <a:lnTo>
                    <a:pt x="5075" y="9713"/>
                  </a:lnTo>
                  <a:lnTo>
                    <a:pt x="5143" y="9754"/>
                  </a:lnTo>
                  <a:lnTo>
                    <a:pt x="5216" y="9798"/>
                  </a:lnTo>
                  <a:lnTo>
                    <a:pt x="5291" y="9843"/>
                  </a:lnTo>
                  <a:lnTo>
                    <a:pt x="5366" y="9890"/>
                  </a:lnTo>
                  <a:lnTo>
                    <a:pt x="5441" y="9936"/>
                  </a:lnTo>
                  <a:lnTo>
                    <a:pt x="5514" y="9981"/>
                  </a:lnTo>
                  <a:lnTo>
                    <a:pt x="5583" y="10025"/>
                  </a:lnTo>
                  <a:lnTo>
                    <a:pt x="5644" y="10064"/>
                  </a:lnTo>
                  <a:lnTo>
                    <a:pt x="5699" y="10101"/>
                  </a:lnTo>
                  <a:lnTo>
                    <a:pt x="5744" y="10131"/>
                  </a:lnTo>
                  <a:lnTo>
                    <a:pt x="5783" y="10159"/>
                  </a:lnTo>
                  <a:lnTo>
                    <a:pt x="5817" y="10186"/>
                  </a:lnTo>
                  <a:lnTo>
                    <a:pt x="5849" y="10214"/>
                  </a:lnTo>
                  <a:lnTo>
                    <a:pt x="5878" y="10241"/>
                  </a:lnTo>
                  <a:lnTo>
                    <a:pt x="5903" y="10266"/>
                  </a:lnTo>
                  <a:lnTo>
                    <a:pt x="5926" y="10292"/>
                  </a:lnTo>
                  <a:lnTo>
                    <a:pt x="5946" y="10315"/>
                  </a:lnTo>
                  <a:lnTo>
                    <a:pt x="5963" y="10336"/>
                  </a:lnTo>
                  <a:lnTo>
                    <a:pt x="5978" y="10356"/>
                  </a:lnTo>
                  <a:lnTo>
                    <a:pt x="5990" y="10374"/>
                  </a:lnTo>
                  <a:lnTo>
                    <a:pt x="6000" y="10391"/>
                  </a:lnTo>
                  <a:lnTo>
                    <a:pt x="6008" y="10404"/>
                  </a:lnTo>
                  <a:lnTo>
                    <a:pt x="6018" y="10423"/>
                  </a:lnTo>
                  <a:lnTo>
                    <a:pt x="6021" y="10430"/>
                  </a:lnTo>
                  <a:lnTo>
                    <a:pt x="6022" y="10441"/>
                  </a:lnTo>
                  <a:lnTo>
                    <a:pt x="6024" y="10472"/>
                  </a:lnTo>
                  <a:lnTo>
                    <a:pt x="6027" y="10522"/>
                  </a:lnTo>
                  <a:lnTo>
                    <a:pt x="6029" y="10586"/>
                  </a:lnTo>
                  <a:lnTo>
                    <a:pt x="6029" y="10662"/>
                  </a:lnTo>
                  <a:lnTo>
                    <a:pt x="6028" y="10749"/>
                  </a:lnTo>
                  <a:lnTo>
                    <a:pt x="6026" y="10796"/>
                  </a:lnTo>
                  <a:lnTo>
                    <a:pt x="6024" y="10843"/>
                  </a:lnTo>
                  <a:lnTo>
                    <a:pt x="6021" y="10893"/>
                  </a:lnTo>
                  <a:lnTo>
                    <a:pt x="6016" y="10942"/>
                  </a:lnTo>
                  <a:lnTo>
                    <a:pt x="6011" y="10992"/>
                  </a:lnTo>
                  <a:lnTo>
                    <a:pt x="6004" y="11042"/>
                  </a:lnTo>
                  <a:lnTo>
                    <a:pt x="5996" y="11093"/>
                  </a:lnTo>
                  <a:lnTo>
                    <a:pt x="5986" y="11142"/>
                  </a:lnTo>
                  <a:lnTo>
                    <a:pt x="5975" y="11192"/>
                  </a:lnTo>
                  <a:lnTo>
                    <a:pt x="5963" y="11239"/>
                  </a:lnTo>
                  <a:lnTo>
                    <a:pt x="5948" y="11286"/>
                  </a:lnTo>
                  <a:lnTo>
                    <a:pt x="5931" y="11330"/>
                  </a:lnTo>
                  <a:lnTo>
                    <a:pt x="5913" y="11372"/>
                  </a:lnTo>
                  <a:lnTo>
                    <a:pt x="5893" y="11412"/>
                  </a:lnTo>
                  <a:lnTo>
                    <a:pt x="5871" y="11449"/>
                  </a:lnTo>
                  <a:lnTo>
                    <a:pt x="5846" y="11484"/>
                  </a:lnTo>
                  <a:lnTo>
                    <a:pt x="5819" y="11514"/>
                  </a:lnTo>
                  <a:lnTo>
                    <a:pt x="5790" y="11541"/>
                  </a:lnTo>
                  <a:lnTo>
                    <a:pt x="5758" y="11563"/>
                  </a:lnTo>
                  <a:lnTo>
                    <a:pt x="5723" y="11582"/>
                  </a:lnTo>
                  <a:lnTo>
                    <a:pt x="5687" y="11596"/>
                  </a:lnTo>
                  <a:lnTo>
                    <a:pt x="5649" y="11603"/>
                  </a:lnTo>
                  <a:lnTo>
                    <a:pt x="5612" y="11606"/>
                  </a:lnTo>
                  <a:lnTo>
                    <a:pt x="5574" y="11604"/>
                  </a:lnTo>
                  <a:lnTo>
                    <a:pt x="5535" y="11598"/>
                  </a:lnTo>
                  <a:lnTo>
                    <a:pt x="5497" y="11587"/>
                  </a:lnTo>
                  <a:lnTo>
                    <a:pt x="5458" y="11571"/>
                  </a:lnTo>
                  <a:lnTo>
                    <a:pt x="5420" y="11552"/>
                  </a:lnTo>
                  <a:lnTo>
                    <a:pt x="5382" y="11529"/>
                  </a:lnTo>
                  <a:lnTo>
                    <a:pt x="5344" y="11503"/>
                  </a:lnTo>
                  <a:lnTo>
                    <a:pt x="5306" y="11473"/>
                  </a:lnTo>
                  <a:lnTo>
                    <a:pt x="5269" y="11440"/>
                  </a:lnTo>
                  <a:lnTo>
                    <a:pt x="5233" y="11404"/>
                  </a:lnTo>
                  <a:lnTo>
                    <a:pt x="5197" y="11365"/>
                  </a:lnTo>
                  <a:lnTo>
                    <a:pt x="5162" y="11324"/>
                  </a:lnTo>
                  <a:lnTo>
                    <a:pt x="5128" y="11280"/>
                  </a:lnTo>
                  <a:lnTo>
                    <a:pt x="5095" y="11235"/>
                  </a:lnTo>
                  <a:lnTo>
                    <a:pt x="5063" y="11188"/>
                  </a:lnTo>
                  <a:lnTo>
                    <a:pt x="5033" y="11139"/>
                  </a:lnTo>
                  <a:lnTo>
                    <a:pt x="5004" y="11089"/>
                  </a:lnTo>
                  <a:lnTo>
                    <a:pt x="4975" y="11037"/>
                  </a:lnTo>
                  <a:lnTo>
                    <a:pt x="4950" y="10985"/>
                  </a:lnTo>
                  <a:lnTo>
                    <a:pt x="4926" y="10931"/>
                  </a:lnTo>
                  <a:lnTo>
                    <a:pt x="4904" y="10876"/>
                  </a:lnTo>
                  <a:lnTo>
                    <a:pt x="4883" y="10823"/>
                  </a:lnTo>
                  <a:lnTo>
                    <a:pt x="4865" y="10768"/>
                  </a:lnTo>
                  <a:lnTo>
                    <a:pt x="4849" y="10714"/>
                  </a:lnTo>
                  <a:lnTo>
                    <a:pt x="4835" y="10660"/>
                  </a:lnTo>
                  <a:lnTo>
                    <a:pt x="4824" y="10607"/>
                  </a:lnTo>
                  <a:lnTo>
                    <a:pt x="4815" y="10553"/>
                  </a:lnTo>
                  <a:lnTo>
                    <a:pt x="4809" y="10502"/>
                  </a:lnTo>
                  <a:lnTo>
                    <a:pt x="4806" y="10451"/>
                  </a:lnTo>
                  <a:lnTo>
                    <a:pt x="4804" y="10402"/>
                  </a:lnTo>
                  <a:lnTo>
                    <a:pt x="4801" y="10353"/>
                  </a:lnTo>
                  <a:lnTo>
                    <a:pt x="4801" y="10307"/>
                  </a:lnTo>
                  <a:lnTo>
                    <a:pt x="4800" y="10260"/>
                  </a:lnTo>
                  <a:lnTo>
                    <a:pt x="4801" y="10172"/>
                  </a:lnTo>
                  <a:lnTo>
                    <a:pt x="4802" y="10090"/>
                  </a:lnTo>
                  <a:lnTo>
                    <a:pt x="4806" y="10012"/>
                  </a:lnTo>
                  <a:lnTo>
                    <a:pt x="4810" y="9940"/>
                  </a:lnTo>
                  <a:lnTo>
                    <a:pt x="4814" y="9874"/>
                  </a:lnTo>
                  <a:lnTo>
                    <a:pt x="4819" y="9814"/>
                  </a:lnTo>
                  <a:lnTo>
                    <a:pt x="4824" y="9760"/>
                  </a:lnTo>
                  <a:lnTo>
                    <a:pt x="4829" y="9713"/>
                  </a:lnTo>
                  <a:lnTo>
                    <a:pt x="4834" y="9672"/>
                  </a:lnTo>
                  <a:lnTo>
                    <a:pt x="4838" y="9638"/>
                  </a:lnTo>
                  <a:lnTo>
                    <a:pt x="4842" y="9612"/>
                  </a:lnTo>
                  <a:lnTo>
                    <a:pt x="4845" y="9593"/>
                  </a:lnTo>
                  <a:lnTo>
                    <a:pt x="4847" y="9580"/>
                  </a:lnTo>
                  <a:lnTo>
                    <a:pt x="4848" y="9576"/>
                  </a:lnTo>
                  <a:close/>
                  <a:moveTo>
                    <a:pt x="2906" y="8446"/>
                  </a:moveTo>
                  <a:lnTo>
                    <a:pt x="2912" y="8449"/>
                  </a:lnTo>
                  <a:lnTo>
                    <a:pt x="2930" y="8458"/>
                  </a:lnTo>
                  <a:lnTo>
                    <a:pt x="2959" y="8472"/>
                  </a:lnTo>
                  <a:lnTo>
                    <a:pt x="2999" y="8491"/>
                  </a:lnTo>
                  <a:lnTo>
                    <a:pt x="3046" y="8515"/>
                  </a:lnTo>
                  <a:lnTo>
                    <a:pt x="3102" y="8542"/>
                  </a:lnTo>
                  <a:lnTo>
                    <a:pt x="3163" y="8572"/>
                  </a:lnTo>
                  <a:lnTo>
                    <a:pt x="3231" y="8606"/>
                  </a:lnTo>
                  <a:lnTo>
                    <a:pt x="3303" y="8641"/>
                  </a:lnTo>
                  <a:lnTo>
                    <a:pt x="3379" y="8677"/>
                  </a:lnTo>
                  <a:lnTo>
                    <a:pt x="3456" y="8714"/>
                  </a:lnTo>
                  <a:lnTo>
                    <a:pt x="3536" y="8751"/>
                  </a:lnTo>
                  <a:lnTo>
                    <a:pt x="3615" y="8789"/>
                  </a:lnTo>
                  <a:lnTo>
                    <a:pt x="3694" y="8826"/>
                  </a:lnTo>
                  <a:lnTo>
                    <a:pt x="3771" y="8860"/>
                  </a:lnTo>
                  <a:lnTo>
                    <a:pt x="3844" y="8893"/>
                  </a:lnTo>
                  <a:lnTo>
                    <a:pt x="3880" y="8910"/>
                  </a:lnTo>
                  <a:lnTo>
                    <a:pt x="3913" y="8926"/>
                  </a:lnTo>
                  <a:lnTo>
                    <a:pt x="3944" y="8941"/>
                  </a:lnTo>
                  <a:lnTo>
                    <a:pt x="3975" y="8956"/>
                  </a:lnTo>
                  <a:lnTo>
                    <a:pt x="4030" y="8986"/>
                  </a:lnTo>
                  <a:lnTo>
                    <a:pt x="4080" y="9016"/>
                  </a:lnTo>
                  <a:lnTo>
                    <a:pt x="4123" y="9044"/>
                  </a:lnTo>
                  <a:lnTo>
                    <a:pt x="4162" y="9070"/>
                  </a:lnTo>
                  <a:lnTo>
                    <a:pt x="4195" y="9095"/>
                  </a:lnTo>
                  <a:lnTo>
                    <a:pt x="4223" y="9118"/>
                  </a:lnTo>
                  <a:lnTo>
                    <a:pt x="4248" y="9139"/>
                  </a:lnTo>
                  <a:lnTo>
                    <a:pt x="4267" y="9157"/>
                  </a:lnTo>
                  <a:lnTo>
                    <a:pt x="4283" y="9174"/>
                  </a:lnTo>
                  <a:lnTo>
                    <a:pt x="4295" y="9187"/>
                  </a:lnTo>
                  <a:lnTo>
                    <a:pt x="4309" y="9207"/>
                  </a:lnTo>
                  <a:lnTo>
                    <a:pt x="4314" y="9214"/>
                  </a:lnTo>
                  <a:lnTo>
                    <a:pt x="4308" y="9226"/>
                  </a:lnTo>
                  <a:lnTo>
                    <a:pt x="4292" y="9261"/>
                  </a:lnTo>
                  <a:lnTo>
                    <a:pt x="4281" y="9288"/>
                  </a:lnTo>
                  <a:lnTo>
                    <a:pt x="4269" y="9320"/>
                  </a:lnTo>
                  <a:lnTo>
                    <a:pt x="4256" y="9356"/>
                  </a:lnTo>
                  <a:lnTo>
                    <a:pt x="4241" y="9398"/>
                  </a:lnTo>
                  <a:lnTo>
                    <a:pt x="4225" y="9444"/>
                  </a:lnTo>
                  <a:lnTo>
                    <a:pt x="4210" y="9495"/>
                  </a:lnTo>
                  <a:lnTo>
                    <a:pt x="4194" y="9549"/>
                  </a:lnTo>
                  <a:lnTo>
                    <a:pt x="4179" y="9609"/>
                  </a:lnTo>
                  <a:lnTo>
                    <a:pt x="4165" y="9672"/>
                  </a:lnTo>
                  <a:lnTo>
                    <a:pt x="4151" y="9739"/>
                  </a:lnTo>
                  <a:lnTo>
                    <a:pt x="4139" y="9810"/>
                  </a:lnTo>
                  <a:lnTo>
                    <a:pt x="4127" y="9883"/>
                  </a:lnTo>
                  <a:lnTo>
                    <a:pt x="4118" y="9960"/>
                  </a:lnTo>
                  <a:lnTo>
                    <a:pt x="4111" y="10040"/>
                  </a:lnTo>
                  <a:lnTo>
                    <a:pt x="4107" y="10123"/>
                  </a:lnTo>
                  <a:lnTo>
                    <a:pt x="4106" y="10209"/>
                  </a:lnTo>
                  <a:lnTo>
                    <a:pt x="4107" y="10297"/>
                  </a:lnTo>
                  <a:lnTo>
                    <a:pt x="4112" y="10387"/>
                  </a:lnTo>
                  <a:lnTo>
                    <a:pt x="4121" y="10478"/>
                  </a:lnTo>
                  <a:lnTo>
                    <a:pt x="4134" y="10572"/>
                  </a:lnTo>
                  <a:lnTo>
                    <a:pt x="4152" y="10668"/>
                  </a:lnTo>
                  <a:lnTo>
                    <a:pt x="4173" y="10765"/>
                  </a:lnTo>
                  <a:lnTo>
                    <a:pt x="4200" y="10864"/>
                  </a:lnTo>
                  <a:lnTo>
                    <a:pt x="4232" y="10963"/>
                  </a:lnTo>
                  <a:lnTo>
                    <a:pt x="4270" y="11064"/>
                  </a:lnTo>
                  <a:lnTo>
                    <a:pt x="4314" y="11165"/>
                  </a:lnTo>
                  <a:lnTo>
                    <a:pt x="4364" y="11266"/>
                  </a:lnTo>
                  <a:lnTo>
                    <a:pt x="4420" y="11368"/>
                  </a:lnTo>
                  <a:lnTo>
                    <a:pt x="4481" y="11467"/>
                  </a:lnTo>
                  <a:lnTo>
                    <a:pt x="4544" y="11559"/>
                  </a:lnTo>
                  <a:lnTo>
                    <a:pt x="4605" y="11645"/>
                  </a:lnTo>
                  <a:lnTo>
                    <a:pt x="4669" y="11724"/>
                  </a:lnTo>
                  <a:lnTo>
                    <a:pt x="4734" y="11798"/>
                  </a:lnTo>
                  <a:lnTo>
                    <a:pt x="4798" y="11864"/>
                  </a:lnTo>
                  <a:lnTo>
                    <a:pt x="4864" y="11926"/>
                  </a:lnTo>
                  <a:lnTo>
                    <a:pt x="4930" y="11982"/>
                  </a:lnTo>
                  <a:lnTo>
                    <a:pt x="4996" y="12031"/>
                  </a:lnTo>
                  <a:lnTo>
                    <a:pt x="5061" y="12075"/>
                  </a:lnTo>
                  <a:lnTo>
                    <a:pt x="5127" y="12115"/>
                  </a:lnTo>
                  <a:lnTo>
                    <a:pt x="5192" y="12149"/>
                  </a:lnTo>
                  <a:lnTo>
                    <a:pt x="5256" y="12179"/>
                  </a:lnTo>
                  <a:lnTo>
                    <a:pt x="5321" y="12203"/>
                  </a:lnTo>
                  <a:lnTo>
                    <a:pt x="5385" y="12223"/>
                  </a:lnTo>
                  <a:lnTo>
                    <a:pt x="5448" y="12238"/>
                  </a:lnTo>
                  <a:lnTo>
                    <a:pt x="5510" y="12249"/>
                  </a:lnTo>
                  <a:lnTo>
                    <a:pt x="5571" y="12255"/>
                  </a:lnTo>
                  <a:lnTo>
                    <a:pt x="5630" y="12258"/>
                  </a:lnTo>
                  <a:lnTo>
                    <a:pt x="5689" y="12256"/>
                  </a:lnTo>
                  <a:lnTo>
                    <a:pt x="5746" y="12251"/>
                  </a:lnTo>
                  <a:lnTo>
                    <a:pt x="5801" y="12242"/>
                  </a:lnTo>
                  <a:lnTo>
                    <a:pt x="5855" y="12230"/>
                  </a:lnTo>
                  <a:lnTo>
                    <a:pt x="5907" y="12215"/>
                  </a:lnTo>
                  <a:lnTo>
                    <a:pt x="5957" y="12196"/>
                  </a:lnTo>
                  <a:lnTo>
                    <a:pt x="6004" y="12173"/>
                  </a:lnTo>
                  <a:lnTo>
                    <a:pt x="6049" y="12149"/>
                  </a:lnTo>
                  <a:lnTo>
                    <a:pt x="6091" y="12122"/>
                  </a:lnTo>
                  <a:lnTo>
                    <a:pt x="6131" y="12092"/>
                  </a:lnTo>
                  <a:lnTo>
                    <a:pt x="6169" y="12059"/>
                  </a:lnTo>
                  <a:lnTo>
                    <a:pt x="6203" y="12024"/>
                  </a:lnTo>
                  <a:lnTo>
                    <a:pt x="6236" y="11988"/>
                  </a:lnTo>
                  <a:lnTo>
                    <a:pt x="6292" y="11913"/>
                  </a:lnTo>
                  <a:lnTo>
                    <a:pt x="6346" y="11843"/>
                  </a:lnTo>
                  <a:lnTo>
                    <a:pt x="6393" y="11776"/>
                  </a:lnTo>
                  <a:lnTo>
                    <a:pt x="6437" y="11714"/>
                  </a:lnTo>
                  <a:lnTo>
                    <a:pt x="6456" y="11684"/>
                  </a:lnTo>
                  <a:lnTo>
                    <a:pt x="6475" y="11654"/>
                  </a:lnTo>
                  <a:lnTo>
                    <a:pt x="6492" y="11626"/>
                  </a:lnTo>
                  <a:lnTo>
                    <a:pt x="6508" y="11599"/>
                  </a:lnTo>
                  <a:lnTo>
                    <a:pt x="6524" y="11572"/>
                  </a:lnTo>
                  <a:lnTo>
                    <a:pt x="6538" y="11546"/>
                  </a:lnTo>
                  <a:lnTo>
                    <a:pt x="6551" y="11521"/>
                  </a:lnTo>
                  <a:lnTo>
                    <a:pt x="6563" y="11497"/>
                  </a:lnTo>
                  <a:lnTo>
                    <a:pt x="6574" y="11473"/>
                  </a:lnTo>
                  <a:lnTo>
                    <a:pt x="6584" y="11450"/>
                  </a:lnTo>
                  <a:lnTo>
                    <a:pt x="6593" y="11428"/>
                  </a:lnTo>
                  <a:lnTo>
                    <a:pt x="6600" y="11407"/>
                  </a:lnTo>
                  <a:lnTo>
                    <a:pt x="6607" y="11386"/>
                  </a:lnTo>
                  <a:lnTo>
                    <a:pt x="6614" y="11365"/>
                  </a:lnTo>
                  <a:lnTo>
                    <a:pt x="6619" y="11346"/>
                  </a:lnTo>
                  <a:lnTo>
                    <a:pt x="6623" y="11327"/>
                  </a:lnTo>
                  <a:lnTo>
                    <a:pt x="6625" y="11309"/>
                  </a:lnTo>
                  <a:lnTo>
                    <a:pt x="6627" y="11292"/>
                  </a:lnTo>
                  <a:lnTo>
                    <a:pt x="6628" y="11274"/>
                  </a:lnTo>
                  <a:lnTo>
                    <a:pt x="6629" y="11258"/>
                  </a:lnTo>
                  <a:lnTo>
                    <a:pt x="6628" y="11242"/>
                  </a:lnTo>
                  <a:lnTo>
                    <a:pt x="6626" y="11227"/>
                  </a:lnTo>
                  <a:lnTo>
                    <a:pt x="6623" y="11212"/>
                  </a:lnTo>
                  <a:lnTo>
                    <a:pt x="6620" y="11198"/>
                  </a:lnTo>
                  <a:lnTo>
                    <a:pt x="6613" y="11170"/>
                  </a:lnTo>
                  <a:lnTo>
                    <a:pt x="6606" y="11142"/>
                  </a:lnTo>
                  <a:lnTo>
                    <a:pt x="6601" y="11115"/>
                  </a:lnTo>
                  <a:lnTo>
                    <a:pt x="6598" y="11089"/>
                  </a:lnTo>
                  <a:lnTo>
                    <a:pt x="6595" y="11062"/>
                  </a:lnTo>
                  <a:lnTo>
                    <a:pt x="6594" y="11038"/>
                  </a:lnTo>
                  <a:lnTo>
                    <a:pt x="6593" y="11015"/>
                  </a:lnTo>
                  <a:lnTo>
                    <a:pt x="6592" y="10993"/>
                  </a:lnTo>
                  <a:lnTo>
                    <a:pt x="6593" y="10954"/>
                  </a:lnTo>
                  <a:lnTo>
                    <a:pt x="6595" y="10925"/>
                  </a:lnTo>
                  <a:lnTo>
                    <a:pt x="6597" y="10906"/>
                  </a:lnTo>
                  <a:lnTo>
                    <a:pt x="6598" y="10899"/>
                  </a:lnTo>
                  <a:lnTo>
                    <a:pt x="7004" y="11176"/>
                  </a:lnTo>
                  <a:lnTo>
                    <a:pt x="7005" y="11190"/>
                  </a:lnTo>
                  <a:lnTo>
                    <a:pt x="7008" y="11226"/>
                  </a:lnTo>
                  <a:lnTo>
                    <a:pt x="7011" y="11286"/>
                  </a:lnTo>
                  <a:lnTo>
                    <a:pt x="7015" y="11363"/>
                  </a:lnTo>
                  <a:lnTo>
                    <a:pt x="7018" y="11457"/>
                  </a:lnTo>
                  <a:lnTo>
                    <a:pt x="7020" y="11567"/>
                  </a:lnTo>
                  <a:lnTo>
                    <a:pt x="7019" y="11626"/>
                  </a:lnTo>
                  <a:lnTo>
                    <a:pt x="7018" y="11689"/>
                  </a:lnTo>
                  <a:lnTo>
                    <a:pt x="7017" y="11753"/>
                  </a:lnTo>
                  <a:lnTo>
                    <a:pt x="7015" y="11819"/>
                  </a:lnTo>
                  <a:lnTo>
                    <a:pt x="7011" y="11888"/>
                  </a:lnTo>
                  <a:lnTo>
                    <a:pt x="7006" y="11957"/>
                  </a:lnTo>
                  <a:lnTo>
                    <a:pt x="7001" y="12029"/>
                  </a:lnTo>
                  <a:lnTo>
                    <a:pt x="6994" y="12101"/>
                  </a:lnTo>
                  <a:lnTo>
                    <a:pt x="6984" y="12173"/>
                  </a:lnTo>
                  <a:lnTo>
                    <a:pt x="6974" y="12246"/>
                  </a:lnTo>
                  <a:lnTo>
                    <a:pt x="6963" y="12319"/>
                  </a:lnTo>
                  <a:lnTo>
                    <a:pt x="6949" y="12392"/>
                  </a:lnTo>
                  <a:lnTo>
                    <a:pt x="6934" y="12463"/>
                  </a:lnTo>
                  <a:lnTo>
                    <a:pt x="6917" y="12535"/>
                  </a:lnTo>
                  <a:lnTo>
                    <a:pt x="6898" y="12605"/>
                  </a:lnTo>
                  <a:lnTo>
                    <a:pt x="6877" y="12674"/>
                  </a:lnTo>
                  <a:lnTo>
                    <a:pt x="6853" y="12740"/>
                  </a:lnTo>
                  <a:lnTo>
                    <a:pt x="6828" y="12805"/>
                  </a:lnTo>
                  <a:lnTo>
                    <a:pt x="6799" y="12866"/>
                  </a:lnTo>
                  <a:lnTo>
                    <a:pt x="6769" y="12926"/>
                  </a:lnTo>
                  <a:lnTo>
                    <a:pt x="6735" y="12985"/>
                  </a:lnTo>
                  <a:lnTo>
                    <a:pt x="6695" y="13042"/>
                  </a:lnTo>
                  <a:lnTo>
                    <a:pt x="6653" y="13100"/>
                  </a:lnTo>
                  <a:lnTo>
                    <a:pt x="6605" y="13157"/>
                  </a:lnTo>
                  <a:lnTo>
                    <a:pt x="6555" y="13215"/>
                  </a:lnTo>
                  <a:lnTo>
                    <a:pt x="6500" y="13271"/>
                  </a:lnTo>
                  <a:lnTo>
                    <a:pt x="6443" y="13325"/>
                  </a:lnTo>
                  <a:lnTo>
                    <a:pt x="6381" y="13379"/>
                  </a:lnTo>
                  <a:lnTo>
                    <a:pt x="6317" y="13431"/>
                  </a:lnTo>
                  <a:lnTo>
                    <a:pt x="6251" y="13481"/>
                  </a:lnTo>
                  <a:lnTo>
                    <a:pt x="6181" y="13529"/>
                  </a:lnTo>
                  <a:lnTo>
                    <a:pt x="6109" y="13575"/>
                  </a:lnTo>
                  <a:lnTo>
                    <a:pt x="6034" y="13618"/>
                  </a:lnTo>
                  <a:lnTo>
                    <a:pt x="5959" y="13659"/>
                  </a:lnTo>
                  <a:lnTo>
                    <a:pt x="5880" y="13697"/>
                  </a:lnTo>
                  <a:lnTo>
                    <a:pt x="5800" y="13731"/>
                  </a:lnTo>
                  <a:lnTo>
                    <a:pt x="5719" y="13762"/>
                  </a:lnTo>
                  <a:lnTo>
                    <a:pt x="5636" y="13791"/>
                  </a:lnTo>
                  <a:lnTo>
                    <a:pt x="5552" y="13814"/>
                  </a:lnTo>
                  <a:lnTo>
                    <a:pt x="5468" y="13834"/>
                  </a:lnTo>
                  <a:lnTo>
                    <a:pt x="5384" y="13849"/>
                  </a:lnTo>
                  <a:lnTo>
                    <a:pt x="5299" y="13860"/>
                  </a:lnTo>
                  <a:lnTo>
                    <a:pt x="5213" y="13867"/>
                  </a:lnTo>
                  <a:lnTo>
                    <a:pt x="5127" y="13869"/>
                  </a:lnTo>
                  <a:lnTo>
                    <a:pt x="5041" y="13864"/>
                  </a:lnTo>
                  <a:lnTo>
                    <a:pt x="4956" y="13855"/>
                  </a:lnTo>
                  <a:lnTo>
                    <a:pt x="4871" y="13840"/>
                  </a:lnTo>
                  <a:lnTo>
                    <a:pt x="4787" y="13819"/>
                  </a:lnTo>
                  <a:lnTo>
                    <a:pt x="4704" y="13793"/>
                  </a:lnTo>
                  <a:lnTo>
                    <a:pt x="4623" y="13759"/>
                  </a:lnTo>
                  <a:lnTo>
                    <a:pt x="4543" y="13719"/>
                  </a:lnTo>
                  <a:lnTo>
                    <a:pt x="4464" y="13673"/>
                  </a:lnTo>
                  <a:lnTo>
                    <a:pt x="4386" y="13621"/>
                  </a:lnTo>
                  <a:lnTo>
                    <a:pt x="4308" y="13566"/>
                  </a:lnTo>
                  <a:lnTo>
                    <a:pt x="4231" y="13508"/>
                  </a:lnTo>
                  <a:lnTo>
                    <a:pt x="4156" y="13447"/>
                  </a:lnTo>
                  <a:lnTo>
                    <a:pt x="4080" y="13383"/>
                  </a:lnTo>
                  <a:lnTo>
                    <a:pt x="4005" y="13316"/>
                  </a:lnTo>
                  <a:lnTo>
                    <a:pt x="3932" y="13247"/>
                  </a:lnTo>
                  <a:lnTo>
                    <a:pt x="3860" y="13175"/>
                  </a:lnTo>
                  <a:lnTo>
                    <a:pt x="3788" y="13101"/>
                  </a:lnTo>
                  <a:lnTo>
                    <a:pt x="3718" y="13024"/>
                  </a:lnTo>
                  <a:lnTo>
                    <a:pt x="3649" y="12945"/>
                  </a:lnTo>
                  <a:lnTo>
                    <a:pt x="3582" y="12864"/>
                  </a:lnTo>
                  <a:lnTo>
                    <a:pt x="3516" y="12782"/>
                  </a:lnTo>
                  <a:lnTo>
                    <a:pt x="3452" y="12698"/>
                  </a:lnTo>
                  <a:lnTo>
                    <a:pt x="3390" y="12611"/>
                  </a:lnTo>
                  <a:lnTo>
                    <a:pt x="3330" y="12523"/>
                  </a:lnTo>
                  <a:lnTo>
                    <a:pt x="3271" y="12434"/>
                  </a:lnTo>
                  <a:lnTo>
                    <a:pt x="3215" y="12343"/>
                  </a:lnTo>
                  <a:lnTo>
                    <a:pt x="3160" y="12252"/>
                  </a:lnTo>
                  <a:lnTo>
                    <a:pt x="3108" y="12159"/>
                  </a:lnTo>
                  <a:lnTo>
                    <a:pt x="3058" y="12065"/>
                  </a:lnTo>
                  <a:lnTo>
                    <a:pt x="3011" y="11970"/>
                  </a:lnTo>
                  <a:lnTo>
                    <a:pt x="2966" y="11875"/>
                  </a:lnTo>
                  <a:lnTo>
                    <a:pt x="2924" y="11780"/>
                  </a:lnTo>
                  <a:lnTo>
                    <a:pt x="2884" y="11684"/>
                  </a:lnTo>
                  <a:lnTo>
                    <a:pt x="2848" y="11587"/>
                  </a:lnTo>
                  <a:lnTo>
                    <a:pt x="2814" y="11490"/>
                  </a:lnTo>
                  <a:lnTo>
                    <a:pt x="2783" y="11393"/>
                  </a:lnTo>
                  <a:lnTo>
                    <a:pt x="2755" y="11296"/>
                  </a:lnTo>
                  <a:lnTo>
                    <a:pt x="2731" y="11199"/>
                  </a:lnTo>
                  <a:lnTo>
                    <a:pt x="2709" y="11102"/>
                  </a:lnTo>
                  <a:lnTo>
                    <a:pt x="2692" y="11006"/>
                  </a:lnTo>
                  <a:lnTo>
                    <a:pt x="2677" y="10910"/>
                  </a:lnTo>
                  <a:lnTo>
                    <a:pt x="2663" y="10815"/>
                  </a:lnTo>
                  <a:lnTo>
                    <a:pt x="2651" y="10721"/>
                  </a:lnTo>
                  <a:lnTo>
                    <a:pt x="2641" y="10627"/>
                  </a:lnTo>
                  <a:lnTo>
                    <a:pt x="2631" y="10535"/>
                  </a:lnTo>
                  <a:lnTo>
                    <a:pt x="2624" y="10443"/>
                  </a:lnTo>
                  <a:lnTo>
                    <a:pt x="2617" y="10353"/>
                  </a:lnTo>
                  <a:lnTo>
                    <a:pt x="2611" y="10263"/>
                  </a:lnTo>
                  <a:lnTo>
                    <a:pt x="2607" y="10176"/>
                  </a:lnTo>
                  <a:lnTo>
                    <a:pt x="2604" y="10091"/>
                  </a:lnTo>
                  <a:lnTo>
                    <a:pt x="2602" y="10006"/>
                  </a:lnTo>
                  <a:lnTo>
                    <a:pt x="2601" y="9924"/>
                  </a:lnTo>
                  <a:lnTo>
                    <a:pt x="2601" y="9843"/>
                  </a:lnTo>
                  <a:lnTo>
                    <a:pt x="2602" y="9764"/>
                  </a:lnTo>
                  <a:lnTo>
                    <a:pt x="2604" y="9687"/>
                  </a:lnTo>
                  <a:lnTo>
                    <a:pt x="2606" y="9614"/>
                  </a:lnTo>
                  <a:lnTo>
                    <a:pt x="2609" y="9542"/>
                  </a:lnTo>
                  <a:lnTo>
                    <a:pt x="2613" y="9472"/>
                  </a:lnTo>
                  <a:lnTo>
                    <a:pt x="2619" y="9406"/>
                  </a:lnTo>
                  <a:lnTo>
                    <a:pt x="2624" y="9342"/>
                  </a:lnTo>
                  <a:lnTo>
                    <a:pt x="2630" y="9280"/>
                  </a:lnTo>
                  <a:lnTo>
                    <a:pt x="2636" y="9223"/>
                  </a:lnTo>
                  <a:lnTo>
                    <a:pt x="2643" y="9167"/>
                  </a:lnTo>
                  <a:lnTo>
                    <a:pt x="2650" y="9116"/>
                  </a:lnTo>
                  <a:lnTo>
                    <a:pt x="2657" y="9067"/>
                  </a:lnTo>
                  <a:lnTo>
                    <a:pt x="2665" y="9022"/>
                  </a:lnTo>
                  <a:lnTo>
                    <a:pt x="2673" y="8980"/>
                  </a:lnTo>
                  <a:lnTo>
                    <a:pt x="2681" y="8942"/>
                  </a:lnTo>
                  <a:lnTo>
                    <a:pt x="2689" y="8909"/>
                  </a:lnTo>
                  <a:lnTo>
                    <a:pt x="2697" y="8878"/>
                  </a:lnTo>
                  <a:lnTo>
                    <a:pt x="2705" y="8852"/>
                  </a:lnTo>
                  <a:lnTo>
                    <a:pt x="2714" y="8830"/>
                  </a:lnTo>
                  <a:lnTo>
                    <a:pt x="2730" y="8790"/>
                  </a:lnTo>
                  <a:lnTo>
                    <a:pt x="2746" y="8752"/>
                  </a:lnTo>
                  <a:lnTo>
                    <a:pt x="2763" y="8715"/>
                  </a:lnTo>
                  <a:lnTo>
                    <a:pt x="2779" y="8679"/>
                  </a:lnTo>
                  <a:lnTo>
                    <a:pt x="2812" y="8615"/>
                  </a:lnTo>
                  <a:lnTo>
                    <a:pt x="2842" y="8557"/>
                  </a:lnTo>
                  <a:lnTo>
                    <a:pt x="2867" y="8511"/>
                  </a:lnTo>
                  <a:lnTo>
                    <a:pt x="2887" y="8475"/>
                  </a:lnTo>
                  <a:lnTo>
                    <a:pt x="2900" y="8453"/>
                  </a:lnTo>
                  <a:lnTo>
                    <a:pt x="2906" y="8446"/>
                  </a:lnTo>
                  <a:close/>
                  <a:moveTo>
                    <a:pt x="2372" y="8211"/>
                  </a:moveTo>
                  <a:lnTo>
                    <a:pt x="2368" y="8217"/>
                  </a:lnTo>
                  <a:lnTo>
                    <a:pt x="2356" y="8233"/>
                  </a:lnTo>
                  <a:lnTo>
                    <a:pt x="2338" y="8260"/>
                  </a:lnTo>
                  <a:lnTo>
                    <a:pt x="2314" y="8298"/>
                  </a:lnTo>
                  <a:lnTo>
                    <a:pt x="2300" y="8322"/>
                  </a:lnTo>
                  <a:lnTo>
                    <a:pt x="2286" y="8348"/>
                  </a:lnTo>
                  <a:lnTo>
                    <a:pt x="2270" y="8376"/>
                  </a:lnTo>
                  <a:lnTo>
                    <a:pt x="2254" y="8408"/>
                  </a:lnTo>
                  <a:lnTo>
                    <a:pt x="2237" y="8442"/>
                  </a:lnTo>
                  <a:lnTo>
                    <a:pt x="2219" y="8478"/>
                  </a:lnTo>
                  <a:lnTo>
                    <a:pt x="2201" y="8519"/>
                  </a:lnTo>
                  <a:lnTo>
                    <a:pt x="2183" y="8560"/>
                  </a:lnTo>
                  <a:lnTo>
                    <a:pt x="2164" y="8606"/>
                  </a:lnTo>
                  <a:lnTo>
                    <a:pt x="2146" y="8653"/>
                  </a:lnTo>
                  <a:lnTo>
                    <a:pt x="2126" y="8703"/>
                  </a:lnTo>
                  <a:lnTo>
                    <a:pt x="2108" y="8756"/>
                  </a:lnTo>
                  <a:lnTo>
                    <a:pt x="2090" y="8812"/>
                  </a:lnTo>
                  <a:lnTo>
                    <a:pt x="2072" y="8869"/>
                  </a:lnTo>
                  <a:lnTo>
                    <a:pt x="2055" y="8931"/>
                  </a:lnTo>
                  <a:lnTo>
                    <a:pt x="2038" y="8993"/>
                  </a:lnTo>
                  <a:lnTo>
                    <a:pt x="2023" y="9060"/>
                  </a:lnTo>
                  <a:lnTo>
                    <a:pt x="2008" y="9129"/>
                  </a:lnTo>
                  <a:lnTo>
                    <a:pt x="1994" y="9201"/>
                  </a:lnTo>
                  <a:lnTo>
                    <a:pt x="1982" y="9274"/>
                  </a:lnTo>
                  <a:lnTo>
                    <a:pt x="1970" y="9352"/>
                  </a:lnTo>
                  <a:lnTo>
                    <a:pt x="1961" y="9431"/>
                  </a:lnTo>
                  <a:lnTo>
                    <a:pt x="1952" y="9513"/>
                  </a:lnTo>
                  <a:lnTo>
                    <a:pt x="1945" y="9598"/>
                  </a:lnTo>
                  <a:lnTo>
                    <a:pt x="1940" y="9684"/>
                  </a:lnTo>
                  <a:lnTo>
                    <a:pt x="1939" y="9772"/>
                  </a:lnTo>
                  <a:lnTo>
                    <a:pt x="1940" y="9862"/>
                  </a:lnTo>
                  <a:lnTo>
                    <a:pt x="1944" y="9952"/>
                  </a:lnTo>
                  <a:lnTo>
                    <a:pt x="1951" y="10042"/>
                  </a:lnTo>
                  <a:lnTo>
                    <a:pt x="1959" y="10133"/>
                  </a:lnTo>
                  <a:lnTo>
                    <a:pt x="1969" y="10224"/>
                  </a:lnTo>
                  <a:lnTo>
                    <a:pt x="1981" y="10315"/>
                  </a:lnTo>
                  <a:lnTo>
                    <a:pt x="1995" y="10405"/>
                  </a:lnTo>
                  <a:lnTo>
                    <a:pt x="2010" y="10495"/>
                  </a:lnTo>
                  <a:lnTo>
                    <a:pt x="2027" y="10582"/>
                  </a:lnTo>
                  <a:lnTo>
                    <a:pt x="2046" y="10669"/>
                  </a:lnTo>
                  <a:lnTo>
                    <a:pt x="2064" y="10754"/>
                  </a:lnTo>
                  <a:lnTo>
                    <a:pt x="2083" y="10838"/>
                  </a:lnTo>
                  <a:lnTo>
                    <a:pt x="2103" y="10919"/>
                  </a:lnTo>
                  <a:lnTo>
                    <a:pt x="2123" y="10998"/>
                  </a:lnTo>
                  <a:lnTo>
                    <a:pt x="2145" y="11074"/>
                  </a:lnTo>
                  <a:lnTo>
                    <a:pt x="2165" y="11147"/>
                  </a:lnTo>
                  <a:lnTo>
                    <a:pt x="2185" y="11217"/>
                  </a:lnTo>
                  <a:lnTo>
                    <a:pt x="2205" y="11284"/>
                  </a:lnTo>
                  <a:lnTo>
                    <a:pt x="2224" y="11346"/>
                  </a:lnTo>
                  <a:lnTo>
                    <a:pt x="2244" y="11405"/>
                  </a:lnTo>
                  <a:lnTo>
                    <a:pt x="2261" y="11459"/>
                  </a:lnTo>
                  <a:lnTo>
                    <a:pt x="2278" y="11509"/>
                  </a:lnTo>
                  <a:lnTo>
                    <a:pt x="2307" y="11594"/>
                  </a:lnTo>
                  <a:lnTo>
                    <a:pt x="2331" y="11656"/>
                  </a:lnTo>
                  <a:lnTo>
                    <a:pt x="2346" y="11697"/>
                  </a:lnTo>
                  <a:lnTo>
                    <a:pt x="2351" y="11710"/>
                  </a:lnTo>
                  <a:lnTo>
                    <a:pt x="2335" y="11704"/>
                  </a:lnTo>
                  <a:lnTo>
                    <a:pt x="2288" y="11686"/>
                  </a:lnTo>
                  <a:lnTo>
                    <a:pt x="2255" y="11672"/>
                  </a:lnTo>
                  <a:lnTo>
                    <a:pt x="2215" y="11656"/>
                  </a:lnTo>
                  <a:lnTo>
                    <a:pt x="2170" y="11637"/>
                  </a:lnTo>
                  <a:lnTo>
                    <a:pt x="2119" y="11615"/>
                  </a:lnTo>
                  <a:lnTo>
                    <a:pt x="2064" y="11591"/>
                  </a:lnTo>
                  <a:lnTo>
                    <a:pt x="2003" y="11562"/>
                  </a:lnTo>
                  <a:lnTo>
                    <a:pt x="1938" y="11532"/>
                  </a:lnTo>
                  <a:lnTo>
                    <a:pt x="1871" y="11499"/>
                  </a:lnTo>
                  <a:lnTo>
                    <a:pt x="1800" y="11462"/>
                  </a:lnTo>
                  <a:lnTo>
                    <a:pt x="1726" y="11423"/>
                  </a:lnTo>
                  <a:lnTo>
                    <a:pt x="1649" y="11382"/>
                  </a:lnTo>
                  <a:lnTo>
                    <a:pt x="1572" y="11336"/>
                  </a:lnTo>
                  <a:lnTo>
                    <a:pt x="1492" y="11290"/>
                  </a:lnTo>
                  <a:lnTo>
                    <a:pt x="1411" y="11239"/>
                  </a:lnTo>
                  <a:lnTo>
                    <a:pt x="1329" y="11187"/>
                  </a:lnTo>
                  <a:lnTo>
                    <a:pt x="1248" y="11131"/>
                  </a:lnTo>
                  <a:lnTo>
                    <a:pt x="1166" y="11072"/>
                  </a:lnTo>
                  <a:lnTo>
                    <a:pt x="1085" y="11012"/>
                  </a:lnTo>
                  <a:lnTo>
                    <a:pt x="1006" y="10948"/>
                  </a:lnTo>
                  <a:lnTo>
                    <a:pt x="928" y="10881"/>
                  </a:lnTo>
                  <a:lnTo>
                    <a:pt x="851" y="10813"/>
                  </a:lnTo>
                  <a:lnTo>
                    <a:pt x="777" y="10742"/>
                  </a:lnTo>
                  <a:lnTo>
                    <a:pt x="706" y="10667"/>
                  </a:lnTo>
                  <a:lnTo>
                    <a:pt x="639" y="10591"/>
                  </a:lnTo>
                  <a:lnTo>
                    <a:pt x="574" y="10512"/>
                  </a:lnTo>
                  <a:lnTo>
                    <a:pt x="514" y="10430"/>
                  </a:lnTo>
                  <a:lnTo>
                    <a:pt x="459" y="10346"/>
                  </a:lnTo>
                  <a:lnTo>
                    <a:pt x="408" y="10259"/>
                  </a:lnTo>
                  <a:lnTo>
                    <a:pt x="361" y="10171"/>
                  </a:lnTo>
                  <a:lnTo>
                    <a:pt x="316" y="10082"/>
                  </a:lnTo>
                  <a:lnTo>
                    <a:pt x="273" y="9994"/>
                  </a:lnTo>
                  <a:lnTo>
                    <a:pt x="232" y="9905"/>
                  </a:lnTo>
                  <a:lnTo>
                    <a:pt x="195" y="9817"/>
                  </a:lnTo>
                  <a:lnTo>
                    <a:pt x="160" y="9728"/>
                  </a:lnTo>
                  <a:lnTo>
                    <a:pt x="128" y="9641"/>
                  </a:lnTo>
                  <a:lnTo>
                    <a:pt x="99" y="9554"/>
                  </a:lnTo>
                  <a:lnTo>
                    <a:pt x="74" y="9468"/>
                  </a:lnTo>
                  <a:lnTo>
                    <a:pt x="52" y="9383"/>
                  </a:lnTo>
                  <a:lnTo>
                    <a:pt x="33" y="9300"/>
                  </a:lnTo>
                  <a:lnTo>
                    <a:pt x="18" y="9218"/>
                  </a:lnTo>
                  <a:lnTo>
                    <a:pt x="8" y="9137"/>
                  </a:lnTo>
                  <a:lnTo>
                    <a:pt x="2" y="9058"/>
                  </a:lnTo>
                  <a:lnTo>
                    <a:pt x="0" y="8981"/>
                  </a:lnTo>
                  <a:lnTo>
                    <a:pt x="3" y="8907"/>
                  </a:lnTo>
                  <a:lnTo>
                    <a:pt x="10" y="8835"/>
                  </a:lnTo>
                  <a:lnTo>
                    <a:pt x="22" y="8765"/>
                  </a:lnTo>
                  <a:lnTo>
                    <a:pt x="39" y="8698"/>
                  </a:lnTo>
                  <a:lnTo>
                    <a:pt x="63" y="8633"/>
                  </a:lnTo>
                  <a:lnTo>
                    <a:pt x="91" y="8572"/>
                  </a:lnTo>
                  <a:lnTo>
                    <a:pt x="124" y="8514"/>
                  </a:lnTo>
                  <a:lnTo>
                    <a:pt x="165" y="8459"/>
                  </a:lnTo>
                  <a:lnTo>
                    <a:pt x="210" y="8408"/>
                  </a:lnTo>
                  <a:lnTo>
                    <a:pt x="262" y="8360"/>
                  </a:lnTo>
                  <a:lnTo>
                    <a:pt x="320" y="8317"/>
                  </a:lnTo>
                  <a:lnTo>
                    <a:pt x="385" y="8277"/>
                  </a:lnTo>
                  <a:lnTo>
                    <a:pt x="457" y="8242"/>
                  </a:lnTo>
                  <a:lnTo>
                    <a:pt x="535" y="8212"/>
                  </a:lnTo>
                  <a:lnTo>
                    <a:pt x="621" y="8185"/>
                  </a:lnTo>
                  <a:lnTo>
                    <a:pt x="714" y="8163"/>
                  </a:lnTo>
                  <a:lnTo>
                    <a:pt x="814" y="8147"/>
                  </a:lnTo>
                  <a:lnTo>
                    <a:pt x="916" y="8134"/>
                  </a:lnTo>
                  <a:lnTo>
                    <a:pt x="1014" y="8123"/>
                  </a:lnTo>
                  <a:lnTo>
                    <a:pt x="1109" y="8114"/>
                  </a:lnTo>
                  <a:lnTo>
                    <a:pt x="1200" y="8107"/>
                  </a:lnTo>
                  <a:lnTo>
                    <a:pt x="1287" y="8102"/>
                  </a:lnTo>
                  <a:lnTo>
                    <a:pt x="1369" y="8097"/>
                  </a:lnTo>
                  <a:lnTo>
                    <a:pt x="1449" y="8095"/>
                  </a:lnTo>
                  <a:lnTo>
                    <a:pt x="1525" y="8093"/>
                  </a:lnTo>
                  <a:lnTo>
                    <a:pt x="1598" y="8094"/>
                  </a:lnTo>
                  <a:lnTo>
                    <a:pt x="1667" y="8095"/>
                  </a:lnTo>
                  <a:lnTo>
                    <a:pt x="1732" y="8098"/>
                  </a:lnTo>
                  <a:lnTo>
                    <a:pt x="1795" y="8102"/>
                  </a:lnTo>
                  <a:lnTo>
                    <a:pt x="1852" y="8106"/>
                  </a:lnTo>
                  <a:lnTo>
                    <a:pt x="1908" y="8111"/>
                  </a:lnTo>
                  <a:lnTo>
                    <a:pt x="1961" y="8117"/>
                  </a:lnTo>
                  <a:lnTo>
                    <a:pt x="2009" y="8123"/>
                  </a:lnTo>
                  <a:lnTo>
                    <a:pt x="2055" y="8130"/>
                  </a:lnTo>
                  <a:lnTo>
                    <a:pt x="2096" y="8137"/>
                  </a:lnTo>
                  <a:lnTo>
                    <a:pt x="2135" y="8144"/>
                  </a:lnTo>
                  <a:lnTo>
                    <a:pt x="2172" y="8151"/>
                  </a:lnTo>
                  <a:lnTo>
                    <a:pt x="2204" y="8159"/>
                  </a:lnTo>
                  <a:lnTo>
                    <a:pt x="2233" y="8166"/>
                  </a:lnTo>
                  <a:lnTo>
                    <a:pt x="2261" y="8173"/>
                  </a:lnTo>
                  <a:lnTo>
                    <a:pt x="2284" y="8180"/>
                  </a:lnTo>
                  <a:lnTo>
                    <a:pt x="2323" y="8192"/>
                  </a:lnTo>
                  <a:lnTo>
                    <a:pt x="2351" y="8203"/>
                  </a:lnTo>
                  <a:lnTo>
                    <a:pt x="2367" y="8209"/>
                  </a:lnTo>
                  <a:lnTo>
                    <a:pt x="2372" y="8211"/>
                  </a:lnTo>
                  <a:close/>
                  <a:moveTo>
                    <a:pt x="11913" y="11560"/>
                  </a:moveTo>
                  <a:lnTo>
                    <a:pt x="13685" y="11069"/>
                  </a:lnTo>
                  <a:lnTo>
                    <a:pt x="13682" y="11077"/>
                  </a:lnTo>
                  <a:lnTo>
                    <a:pt x="13676" y="11099"/>
                  </a:lnTo>
                  <a:lnTo>
                    <a:pt x="13666" y="11133"/>
                  </a:lnTo>
                  <a:lnTo>
                    <a:pt x="13652" y="11178"/>
                  </a:lnTo>
                  <a:lnTo>
                    <a:pt x="13632" y="11234"/>
                  </a:lnTo>
                  <a:lnTo>
                    <a:pt x="13609" y="11297"/>
                  </a:lnTo>
                  <a:lnTo>
                    <a:pt x="13596" y="11332"/>
                  </a:lnTo>
                  <a:lnTo>
                    <a:pt x="13581" y="11367"/>
                  </a:lnTo>
                  <a:lnTo>
                    <a:pt x="13566" y="11405"/>
                  </a:lnTo>
                  <a:lnTo>
                    <a:pt x="13548" y="11443"/>
                  </a:lnTo>
                  <a:lnTo>
                    <a:pt x="13530" y="11483"/>
                  </a:lnTo>
                  <a:lnTo>
                    <a:pt x="13511" y="11523"/>
                  </a:lnTo>
                  <a:lnTo>
                    <a:pt x="13490" y="11564"/>
                  </a:lnTo>
                  <a:lnTo>
                    <a:pt x="13469" y="11606"/>
                  </a:lnTo>
                  <a:lnTo>
                    <a:pt x="13445" y="11647"/>
                  </a:lnTo>
                  <a:lnTo>
                    <a:pt x="13421" y="11689"/>
                  </a:lnTo>
                  <a:lnTo>
                    <a:pt x="13396" y="11730"/>
                  </a:lnTo>
                  <a:lnTo>
                    <a:pt x="13370" y="11771"/>
                  </a:lnTo>
                  <a:lnTo>
                    <a:pt x="13341" y="11813"/>
                  </a:lnTo>
                  <a:lnTo>
                    <a:pt x="13312" y="11853"/>
                  </a:lnTo>
                  <a:lnTo>
                    <a:pt x="13281" y="11893"/>
                  </a:lnTo>
                  <a:lnTo>
                    <a:pt x="13249" y="11932"/>
                  </a:lnTo>
                  <a:lnTo>
                    <a:pt x="13216" y="11969"/>
                  </a:lnTo>
                  <a:lnTo>
                    <a:pt x="13182" y="12005"/>
                  </a:lnTo>
                  <a:lnTo>
                    <a:pt x="13145" y="12040"/>
                  </a:lnTo>
                  <a:lnTo>
                    <a:pt x="13108" y="12072"/>
                  </a:lnTo>
                  <a:lnTo>
                    <a:pt x="13070" y="12104"/>
                  </a:lnTo>
                  <a:lnTo>
                    <a:pt x="13032" y="12134"/>
                  </a:lnTo>
                  <a:lnTo>
                    <a:pt x="12995" y="12163"/>
                  </a:lnTo>
                  <a:lnTo>
                    <a:pt x="12957" y="12191"/>
                  </a:lnTo>
                  <a:lnTo>
                    <a:pt x="12921" y="12218"/>
                  </a:lnTo>
                  <a:lnTo>
                    <a:pt x="12884" y="12243"/>
                  </a:lnTo>
                  <a:lnTo>
                    <a:pt x="12849" y="12267"/>
                  </a:lnTo>
                  <a:lnTo>
                    <a:pt x="12814" y="12290"/>
                  </a:lnTo>
                  <a:lnTo>
                    <a:pt x="12779" y="12312"/>
                  </a:lnTo>
                  <a:lnTo>
                    <a:pt x="12745" y="12333"/>
                  </a:lnTo>
                  <a:lnTo>
                    <a:pt x="12712" y="12352"/>
                  </a:lnTo>
                  <a:lnTo>
                    <a:pt x="12680" y="12371"/>
                  </a:lnTo>
                  <a:lnTo>
                    <a:pt x="12619" y="12405"/>
                  </a:lnTo>
                  <a:lnTo>
                    <a:pt x="12561" y="12435"/>
                  </a:lnTo>
                  <a:lnTo>
                    <a:pt x="12509" y="12461"/>
                  </a:lnTo>
                  <a:lnTo>
                    <a:pt x="12461" y="12484"/>
                  </a:lnTo>
                  <a:lnTo>
                    <a:pt x="12420" y="12502"/>
                  </a:lnTo>
                  <a:lnTo>
                    <a:pt x="12384" y="12517"/>
                  </a:lnTo>
                  <a:lnTo>
                    <a:pt x="12356" y="12528"/>
                  </a:lnTo>
                  <a:lnTo>
                    <a:pt x="12336" y="12536"/>
                  </a:lnTo>
                  <a:lnTo>
                    <a:pt x="12323" y="12540"/>
                  </a:lnTo>
                  <a:lnTo>
                    <a:pt x="12319" y="12542"/>
                  </a:lnTo>
                  <a:lnTo>
                    <a:pt x="11422" y="12734"/>
                  </a:lnTo>
                  <a:lnTo>
                    <a:pt x="11425" y="12728"/>
                  </a:lnTo>
                  <a:lnTo>
                    <a:pt x="11435" y="12710"/>
                  </a:lnTo>
                  <a:lnTo>
                    <a:pt x="11451" y="12682"/>
                  </a:lnTo>
                  <a:lnTo>
                    <a:pt x="11473" y="12644"/>
                  </a:lnTo>
                  <a:lnTo>
                    <a:pt x="11498" y="12599"/>
                  </a:lnTo>
                  <a:lnTo>
                    <a:pt x="11525" y="12547"/>
                  </a:lnTo>
                  <a:lnTo>
                    <a:pt x="11555" y="12491"/>
                  </a:lnTo>
                  <a:lnTo>
                    <a:pt x="11588" y="12430"/>
                  </a:lnTo>
                  <a:lnTo>
                    <a:pt x="11619" y="12367"/>
                  </a:lnTo>
                  <a:lnTo>
                    <a:pt x="11651" y="12303"/>
                  </a:lnTo>
                  <a:lnTo>
                    <a:pt x="11682" y="12239"/>
                  </a:lnTo>
                  <a:lnTo>
                    <a:pt x="11710" y="12176"/>
                  </a:lnTo>
                  <a:lnTo>
                    <a:pt x="11723" y="12145"/>
                  </a:lnTo>
                  <a:lnTo>
                    <a:pt x="11735" y="12116"/>
                  </a:lnTo>
                  <a:lnTo>
                    <a:pt x="11746" y="12088"/>
                  </a:lnTo>
                  <a:lnTo>
                    <a:pt x="11757" y="12060"/>
                  </a:lnTo>
                  <a:lnTo>
                    <a:pt x="11766" y="12034"/>
                  </a:lnTo>
                  <a:lnTo>
                    <a:pt x="11774" y="12010"/>
                  </a:lnTo>
                  <a:lnTo>
                    <a:pt x="11780" y="11987"/>
                  </a:lnTo>
                  <a:lnTo>
                    <a:pt x="11785" y="11965"/>
                  </a:lnTo>
                  <a:lnTo>
                    <a:pt x="11793" y="11926"/>
                  </a:lnTo>
                  <a:lnTo>
                    <a:pt x="11802" y="11888"/>
                  </a:lnTo>
                  <a:lnTo>
                    <a:pt x="11812" y="11849"/>
                  </a:lnTo>
                  <a:lnTo>
                    <a:pt x="11822" y="11813"/>
                  </a:lnTo>
                  <a:lnTo>
                    <a:pt x="11833" y="11777"/>
                  </a:lnTo>
                  <a:lnTo>
                    <a:pt x="11844" y="11744"/>
                  </a:lnTo>
                  <a:lnTo>
                    <a:pt x="11855" y="11713"/>
                  </a:lnTo>
                  <a:lnTo>
                    <a:pt x="11865" y="11684"/>
                  </a:lnTo>
                  <a:lnTo>
                    <a:pt x="11884" y="11633"/>
                  </a:lnTo>
                  <a:lnTo>
                    <a:pt x="11899" y="11594"/>
                  </a:lnTo>
                  <a:lnTo>
                    <a:pt x="11909" y="11569"/>
                  </a:lnTo>
                  <a:lnTo>
                    <a:pt x="11913" y="11560"/>
                  </a:lnTo>
                  <a:close/>
                  <a:moveTo>
                    <a:pt x="7622" y="11497"/>
                  </a:moveTo>
                  <a:lnTo>
                    <a:pt x="7633" y="11503"/>
                  </a:lnTo>
                  <a:lnTo>
                    <a:pt x="7663" y="11521"/>
                  </a:lnTo>
                  <a:lnTo>
                    <a:pt x="7710" y="11549"/>
                  </a:lnTo>
                  <a:lnTo>
                    <a:pt x="7775" y="11586"/>
                  </a:lnTo>
                  <a:lnTo>
                    <a:pt x="7812" y="11607"/>
                  </a:lnTo>
                  <a:lnTo>
                    <a:pt x="7854" y="11629"/>
                  </a:lnTo>
                  <a:lnTo>
                    <a:pt x="7899" y="11652"/>
                  </a:lnTo>
                  <a:lnTo>
                    <a:pt x="7947" y="11676"/>
                  </a:lnTo>
                  <a:lnTo>
                    <a:pt x="7998" y="11702"/>
                  </a:lnTo>
                  <a:lnTo>
                    <a:pt x="8052" y="11727"/>
                  </a:lnTo>
                  <a:lnTo>
                    <a:pt x="8108" y="11753"/>
                  </a:lnTo>
                  <a:lnTo>
                    <a:pt x="8167" y="11780"/>
                  </a:lnTo>
                  <a:lnTo>
                    <a:pt x="8227" y="11805"/>
                  </a:lnTo>
                  <a:lnTo>
                    <a:pt x="8291" y="11831"/>
                  </a:lnTo>
                  <a:lnTo>
                    <a:pt x="8356" y="11855"/>
                  </a:lnTo>
                  <a:lnTo>
                    <a:pt x="8423" y="11880"/>
                  </a:lnTo>
                  <a:lnTo>
                    <a:pt x="8491" y="11903"/>
                  </a:lnTo>
                  <a:lnTo>
                    <a:pt x="8561" y="11925"/>
                  </a:lnTo>
                  <a:lnTo>
                    <a:pt x="8632" y="11946"/>
                  </a:lnTo>
                  <a:lnTo>
                    <a:pt x="8704" y="11964"/>
                  </a:lnTo>
                  <a:lnTo>
                    <a:pt x="8775" y="11982"/>
                  </a:lnTo>
                  <a:lnTo>
                    <a:pt x="8848" y="11997"/>
                  </a:lnTo>
                  <a:lnTo>
                    <a:pt x="8922" y="12009"/>
                  </a:lnTo>
                  <a:lnTo>
                    <a:pt x="8996" y="12019"/>
                  </a:lnTo>
                  <a:lnTo>
                    <a:pt x="9068" y="12027"/>
                  </a:lnTo>
                  <a:lnTo>
                    <a:pt x="9142" y="12031"/>
                  </a:lnTo>
                  <a:lnTo>
                    <a:pt x="9215" y="12032"/>
                  </a:lnTo>
                  <a:lnTo>
                    <a:pt x="9288" y="12030"/>
                  </a:lnTo>
                  <a:lnTo>
                    <a:pt x="9360" y="12025"/>
                  </a:lnTo>
                  <a:lnTo>
                    <a:pt x="9434" y="12020"/>
                  </a:lnTo>
                  <a:lnTo>
                    <a:pt x="9510" y="12014"/>
                  </a:lnTo>
                  <a:lnTo>
                    <a:pt x="9586" y="12008"/>
                  </a:lnTo>
                  <a:lnTo>
                    <a:pt x="9663" y="12001"/>
                  </a:lnTo>
                  <a:lnTo>
                    <a:pt x="9740" y="11993"/>
                  </a:lnTo>
                  <a:lnTo>
                    <a:pt x="9817" y="11985"/>
                  </a:lnTo>
                  <a:lnTo>
                    <a:pt x="9895" y="11975"/>
                  </a:lnTo>
                  <a:lnTo>
                    <a:pt x="10049" y="11956"/>
                  </a:lnTo>
                  <a:lnTo>
                    <a:pt x="10199" y="11937"/>
                  </a:lnTo>
                  <a:lnTo>
                    <a:pt x="10345" y="11917"/>
                  </a:lnTo>
                  <a:lnTo>
                    <a:pt x="10483" y="11897"/>
                  </a:lnTo>
                  <a:lnTo>
                    <a:pt x="10612" y="11876"/>
                  </a:lnTo>
                  <a:lnTo>
                    <a:pt x="10730" y="11858"/>
                  </a:lnTo>
                  <a:lnTo>
                    <a:pt x="10836" y="11841"/>
                  </a:lnTo>
                  <a:lnTo>
                    <a:pt x="10926" y="11826"/>
                  </a:lnTo>
                  <a:lnTo>
                    <a:pt x="11000" y="11813"/>
                  </a:lnTo>
                  <a:lnTo>
                    <a:pt x="11055" y="11804"/>
                  </a:lnTo>
                  <a:lnTo>
                    <a:pt x="11090" y="11798"/>
                  </a:lnTo>
                  <a:lnTo>
                    <a:pt x="11102" y="11795"/>
                  </a:lnTo>
                  <a:lnTo>
                    <a:pt x="11100" y="11803"/>
                  </a:lnTo>
                  <a:lnTo>
                    <a:pt x="11093" y="11823"/>
                  </a:lnTo>
                  <a:lnTo>
                    <a:pt x="11082" y="11856"/>
                  </a:lnTo>
                  <a:lnTo>
                    <a:pt x="11066" y="11899"/>
                  </a:lnTo>
                  <a:lnTo>
                    <a:pt x="11048" y="11951"/>
                  </a:lnTo>
                  <a:lnTo>
                    <a:pt x="11027" y="12010"/>
                  </a:lnTo>
                  <a:lnTo>
                    <a:pt x="11004" y="12075"/>
                  </a:lnTo>
                  <a:lnTo>
                    <a:pt x="10979" y="12144"/>
                  </a:lnTo>
                  <a:lnTo>
                    <a:pt x="10952" y="12217"/>
                  </a:lnTo>
                  <a:lnTo>
                    <a:pt x="10925" y="12290"/>
                  </a:lnTo>
                  <a:lnTo>
                    <a:pt x="10897" y="12363"/>
                  </a:lnTo>
                  <a:lnTo>
                    <a:pt x="10867" y="12434"/>
                  </a:lnTo>
                  <a:lnTo>
                    <a:pt x="10839" y="12502"/>
                  </a:lnTo>
                  <a:lnTo>
                    <a:pt x="10812" y="12565"/>
                  </a:lnTo>
                  <a:lnTo>
                    <a:pt x="10799" y="12595"/>
                  </a:lnTo>
                  <a:lnTo>
                    <a:pt x="10785" y="12621"/>
                  </a:lnTo>
                  <a:lnTo>
                    <a:pt x="10772" y="12647"/>
                  </a:lnTo>
                  <a:lnTo>
                    <a:pt x="10760" y="12669"/>
                  </a:lnTo>
                  <a:lnTo>
                    <a:pt x="10747" y="12692"/>
                  </a:lnTo>
                  <a:lnTo>
                    <a:pt x="10733" y="12713"/>
                  </a:lnTo>
                  <a:lnTo>
                    <a:pt x="10716" y="12734"/>
                  </a:lnTo>
                  <a:lnTo>
                    <a:pt x="10697" y="12755"/>
                  </a:lnTo>
                  <a:lnTo>
                    <a:pt x="10678" y="12776"/>
                  </a:lnTo>
                  <a:lnTo>
                    <a:pt x="10657" y="12796"/>
                  </a:lnTo>
                  <a:lnTo>
                    <a:pt x="10635" y="12815"/>
                  </a:lnTo>
                  <a:lnTo>
                    <a:pt x="10611" y="12834"/>
                  </a:lnTo>
                  <a:lnTo>
                    <a:pt x="10585" y="12853"/>
                  </a:lnTo>
                  <a:lnTo>
                    <a:pt x="10559" y="12872"/>
                  </a:lnTo>
                  <a:lnTo>
                    <a:pt x="10531" y="12890"/>
                  </a:lnTo>
                  <a:lnTo>
                    <a:pt x="10502" y="12907"/>
                  </a:lnTo>
                  <a:lnTo>
                    <a:pt x="10473" y="12924"/>
                  </a:lnTo>
                  <a:lnTo>
                    <a:pt x="10442" y="12941"/>
                  </a:lnTo>
                  <a:lnTo>
                    <a:pt x="10410" y="12957"/>
                  </a:lnTo>
                  <a:lnTo>
                    <a:pt x="10379" y="12974"/>
                  </a:lnTo>
                  <a:lnTo>
                    <a:pt x="10346" y="12990"/>
                  </a:lnTo>
                  <a:lnTo>
                    <a:pt x="10312" y="13005"/>
                  </a:lnTo>
                  <a:lnTo>
                    <a:pt x="10278" y="13020"/>
                  </a:lnTo>
                  <a:lnTo>
                    <a:pt x="10244" y="13035"/>
                  </a:lnTo>
                  <a:lnTo>
                    <a:pt x="10174" y="13063"/>
                  </a:lnTo>
                  <a:lnTo>
                    <a:pt x="10103" y="13090"/>
                  </a:lnTo>
                  <a:lnTo>
                    <a:pt x="10031" y="13115"/>
                  </a:lnTo>
                  <a:lnTo>
                    <a:pt x="9961" y="13139"/>
                  </a:lnTo>
                  <a:lnTo>
                    <a:pt x="9890" y="13161"/>
                  </a:lnTo>
                  <a:lnTo>
                    <a:pt x="9821" y="13182"/>
                  </a:lnTo>
                  <a:lnTo>
                    <a:pt x="9725" y="13209"/>
                  </a:lnTo>
                  <a:lnTo>
                    <a:pt x="9580" y="13248"/>
                  </a:lnTo>
                  <a:lnTo>
                    <a:pt x="9393" y="13299"/>
                  </a:lnTo>
                  <a:lnTo>
                    <a:pt x="9171" y="13357"/>
                  </a:lnTo>
                  <a:lnTo>
                    <a:pt x="8923" y="13422"/>
                  </a:lnTo>
                  <a:lnTo>
                    <a:pt x="8655" y="13492"/>
                  </a:lnTo>
                  <a:lnTo>
                    <a:pt x="8377" y="13564"/>
                  </a:lnTo>
                  <a:lnTo>
                    <a:pt x="8095" y="13638"/>
                  </a:lnTo>
                  <a:lnTo>
                    <a:pt x="7817" y="13710"/>
                  </a:lnTo>
                  <a:lnTo>
                    <a:pt x="7551" y="13779"/>
                  </a:lnTo>
                  <a:lnTo>
                    <a:pt x="7305" y="13842"/>
                  </a:lnTo>
                  <a:lnTo>
                    <a:pt x="7087" y="13899"/>
                  </a:lnTo>
                  <a:lnTo>
                    <a:pt x="6903" y="13946"/>
                  </a:lnTo>
                  <a:lnTo>
                    <a:pt x="6762" y="13983"/>
                  </a:lnTo>
                  <a:lnTo>
                    <a:pt x="6672" y="14006"/>
                  </a:lnTo>
                  <a:lnTo>
                    <a:pt x="6641" y="14014"/>
                  </a:lnTo>
                  <a:lnTo>
                    <a:pt x="6649" y="14004"/>
                  </a:lnTo>
                  <a:lnTo>
                    <a:pt x="6673" y="13976"/>
                  </a:lnTo>
                  <a:lnTo>
                    <a:pt x="6711" y="13930"/>
                  </a:lnTo>
                  <a:lnTo>
                    <a:pt x="6760" y="13869"/>
                  </a:lnTo>
                  <a:lnTo>
                    <a:pt x="6820" y="13795"/>
                  </a:lnTo>
                  <a:lnTo>
                    <a:pt x="6887" y="13709"/>
                  </a:lnTo>
                  <a:lnTo>
                    <a:pt x="6960" y="13614"/>
                  </a:lnTo>
                  <a:lnTo>
                    <a:pt x="7038" y="13510"/>
                  </a:lnTo>
                  <a:lnTo>
                    <a:pt x="7078" y="13455"/>
                  </a:lnTo>
                  <a:lnTo>
                    <a:pt x="7118" y="13400"/>
                  </a:lnTo>
                  <a:lnTo>
                    <a:pt x="7158" y="13343"/>
                  </a:lnTo>
                  <a:lnTo>
                    <a:pt x="7199" y="13286"/>
                  </a:lnTo>
                  <a:lnTo>
                    <a:pt x="7238" y="13228"/>
                  </a:lnTo>
                  <a:lnTo>
                    <a:pt x="7277" y="13168"/>
                  </a:lnTo>
                  <a:lnTo>
                    <a:pt x="7315" y="13110"/>
                  </a:lnTo>
                  <a:lnTo>
                    <a:pt x="7352" y="13051"/>
                  </a:lnTo>
                  <a:lnTo>
                    <a:pt x="7388" y="12993"/>
                  </a:lnTo>
                  <a:lnTo>
                    <a:pt x="7422" y="12934"/>
                  </a:lnTo>
                  <a:lnTo>
                    <a:pt x="7454" y="12877"/>
                  </a:lnTo>
                  <a:lnTo>
                    <a:pt x="7485" y="12820"/>
                  </a:lnTo>
                  <a:lnTo>
                    <a:pt x="7512" y="12764"/>
                  </a:lnTo>
                  <a:lnTo>
                    <a:pt x="7537" y="12710"/>
                  </a:lnTo>
                  <a:lnTo>
                    <a:pt x="7560" y="12657"/>
                  </a:lnTo>
                  <a:lnTo>
                    <a:pt x="7580" y="12606"/>
                  </a:lnTo>
                  <a:lnTo>
                    <a:pt x="7597" y="12556"/>
                  </a:lnTo>
                  <a:lnTo>
                    <a:pt x="7612" y="12506"/>
                  </a:lnTo>
                  <a:lnTo>
                    <a:pt x="7625" y="12455"/>
                  </a:lnTo>
                  <a:lnTo>
                    <a:pt x="7637" y="12405"/>
                  </a:lnTo>
                  <a:lnTo>
                    <a:pt x="7646" y="12355"/>
                  </a:lnTo>
                  <a:lnTo>
                    <a:pt x="7654" y="12306"/>
                  </a:lnTo>
                  <a:lnTo>
                    <a:pt x="7662" y="12256"/>
                  </a:lnTo>
                  <a:lnTo>
                    <a:pt x="7668" y="12208"/>
                  </a:lnTo>
                  <a:lnTo>
                    <a:pt x="7672" y="12159"/>
                  </a:lnTo>
                  <a:lnTo>
                    <a:pt x="7675" y="12113"/>
                  </a:lnTo>
                  <a:lnTo>
                    <a:pt x="7677" y="12066"/>
                  </a:lnTo>
                  <a:lnTo>
                    <a:pt x="7678" y="12021"/>
                  </a:lnTo>
                  <a:lnTo>
                    <a:pt x="7678" y="11976"/>
                  </a:lnTo>
                  <a:lnTo>
                    <a:pt x="7677" y="11933"/>
                  </a:lnTo>
                  <a:lnTo>
                    <a:pt x="7676" y="11892"/>
                  </a:lnTo>
                  <a:lnTo>
                    <a:pt x="7674" y="11851"/>
                  </a:lnTo>
                  <a:lnTo>
                    <a:pt x="7671" y="11813"/>
                  </a:lnTo>
                  <a:lnTo>
                    <a:pt x="7668" y="11775"/>
                  </a:lnTo>
                  <a:lnTo>
                    <a:pt x="7664" y="11740"/>
                  </a:lnTo>
                  <a:lnTo>
                    <a:pt x="7660" y="11707"/>
                  </a:lnTo>
                  <a:lnTo>
                    <a:pt x="7651" y="11646"/>
                  </a:lnTo>
                  <a:lnTo>
                    <a:pt x="7643" y="11595"/>
                  </a:lnTo>
                  <a:lnTo>
                    <a:pt x="7635" y="11553"/>
                  </a:lnTo>
                  <a:lnTo>
                    <a:pt x="7628" y="11522"/>
                  </a:lnTo>
                  <a:lnTo>
                    <a:pt x="7624" y="11503"/>
                  </a:lnTo>
                  <a:lnTo>
                    <a:pt x="7622" y="11497"/>
                  </a:lnTo>
                  <a:close/>
                  <a:moveTo>
                    <a:pt x="14393" y="10247"/>
                  </a:moveTo>
                  <a:lnTo>
                    <a:pt x="14396" y="10218"/>
                  </a:lnTo>
                  <a:lnTo>
                    <a:pt x="14405" y="10135"/>
                  </a:lnTo>
                  <a:lnTo>
                    <a:pt x="14412" y="10074"/>
                  </a:lnTo>
                  <a:lnTo>
                    <a:pt x="14418" y="10003"/>
                  </a:lnTo>
                  <a:lnTo>
                    <a:pt x="14423" y="9921"/>
                  </a:lnTo>
                  <a:lnTo>
                    <a:pt x="14429" y="9828"/>
                  </a:lnTo>
                  <a:lnTo>
                    <a:pt x="14433" y="9727"/>
                  </a:lnTo>
                  <a:lnTo>
                    <a:pt x="14436" y="9616"/>
                  </a:lnTo>
                  <a:lnTo>
                    <a:pt x="14438" y="9498"/>
                  </a:lnTo>
                  <a:lnTo>
                    <a:pt x="14437" y="9372"/>
                  </a:lnTo>
                  <a:lnTo>
                    <a:pt x="14435" y="9240"/>
                  </a:lnTo>
                  <a:lnTo>
                    <a:pt x="14429" y="9103"/>
                  </a:lnTo>
                  <a:lnTo>
                    <a:pt x="14421" y="8960"/>
                  </a:lnTo>
                  <a:lnTo>
                    <a:pt x="14408" y="8812"/>
                  </a:lnTo>
                  <a:lnTo>
                    <a:pt x="14393" y="8661"/>
                  </a:lnTo>
                  <a:lnTo>
                    <a:pt x="14373" y="8508"/>
                  </a:lnTo>
                  <a:lnTo>
                    <a:pt x="14349" y="8351"/>
                  </a:lnTo>
                  <a:lnTo>
                    <a:pt x="14321" y="8192"/>
                  </a:lnTo>
                  <a:lnTo>
                    <a:pt x="14286" y="8034"/>
                  </a:lnTo>
                  <a:lnTo>
                    <a:pt x="14246" y="7875"/>
                  </a:lnTo>
                  <a:lnTo>
                    <a:pt x="14200" y="7717"/>
                  </a:lnTo>
                  <a:lnTo>
                    <a:pt x="14148" y="7559"/>
                  </a:lnTo>
                  <a:lnTo>
                    <a:pt x="14089" y="7404"/>
                  </a:lnTo>
                  <a:lnTo>
                    <a:pt x="14022" y="7251"/>
                  </a:lnTo>
                  <a:lnTo>
                    <a:pt x="13949" y="7101"/>
                  </a:lnTo>
                  <a:lnTo>
                    <a:pt x="13868" y="6956"/>
                  </a:lnTo>
                  <a:lnTo>
                    <a:pt x="13779" y="6816"/>
                  </a:lnTo>
                  <a:lnTo>
                    <a:pt x="13681" y="6680"/>
                  </a:lnTo>
                  <a:lnTo>
                    <a:pt x="13574" y="6552"/>
                  </a:lnTo>
                  <a:lnTo>
                    <a:pt x="13457" y="6429"/>
                  </a:lnTo>
                  <a:lnTo>
                    <a:pt x="13339" y="6315"/>
                  </a:lnTo>
                  <a:lnTo>
                    <a:pt x="13226" y="6207"/>
                  </a:lnTo>
                  <a:lnTo>
                    <a:pt x="13119" y="6107"/>
                  </a:lnTo>
                  <a:lnTo>
                    <a:pt x="13016" y="6014"/>
                  </a:lnTo>
                  <a:lnTo>
                    <a:pt x="12918" y="5928"/>
                  </a:lnTo>
                  <a:lnTo>
                    <a:pt x="12825" y="5847"/>
                  </a:lnTo>
                  <a:lnTo>
                    <a:pt x="12735" y="5773"/>
                  </a:lnTo>
                  <a:lnTo>
                    <a:pt x="12650" y="5704"/>
                  </a:lnTo>
                  <a:lnTo>
                    <a:pt x="12568" y="5642"/>
                  </a:lnTo>
                  <a:lnTo>
                    <a:pt x="12490" y="5585"/>
                  </a:lnTo>
                  <a:lnTo>
                    <a:pt x="12416" y="5533"/>
                  </a:lnTo>
                  <a:lnTo>
                    <a:pt x="12344" y="5484"/>
                  </a:lnTo>
                  <a:lnTo>
                    <a:pt x="12274" y="5442"/>
                  </a:lnTo>
                  <a:lnTo>
                    <a:pt x="12208" y="5402"/>
                  </a:lnTo>
                  <a:lnTo>
                    <a:pt x="12144" y="5367"/>
                  </a:lnTo>
                  <a:lnTo>
                    <a:pt x="12082" y="5336"/>
                  </a:lnTo>
                  <a:lnTo>
                    <a:pt x="12021" y="5308"/>
                  </a:lnTo>
                  <a:lnTo>
                    <a:pt x="11963" y="5283"/>
                  </a:lnTo>
                  <a:lnTo>
                    <a:pt x="11906" y="5261"/>
                  </a:lnTo>
                  <a:lnTo>
                    <a:pt x="11850" y="5242"/>
                  </a:lnTo>
                  <a:lnTo>
                    <a:pt x="11795" y="5225"/>
                  </a:lnTo>
                  <a:lnTo>
                    <a:pt x="11740" y="5209"/>
                  </a:lnTo>
                  <a:lnTo>
                    <a:pt x="11687" y="5196"/>
                  </a:lnTo>
                  <a:lnTo>
                    <a:pt x="11632" y="5185"/>
                  </a:lnTo>
                  <a:lnTo>
                    <a:pt x="11579" y="5175"/>
                  </a:lnTo>
                  <a:lnTo>
                    <a:pt x="11524" y="5165"/>
                  </a:lnTo>
                  <a:lnTo>
                    <a:pt x="11470" y="5157"/>
                  </a:lnTo>
                  <a:lnTo>
                    <a:pt x="11415" y="5149"/>
                  </a:lnTo>
                  <a:lnTo>
                    <a:pt x="11301" y="5133"/>
                  </a:lnTo>
                  <a:lnTo>
                    <a:pt x="11182" y="5114"/>
                  </a:lnTo>
                  <a:lnTo>
                    <a:pt x="11119" y="5105"/>
                  </a:lnTo>
                  <a:lnTo>
                    <a:pt x="11057" y="5098"/>
                  </a:lnTo>
                  <a:lnTo>
                    <a:pt x="10995" y="5092"/>
                  </a:lnTo>
                  <a:lnTo>
                    <a:pt x="10933" y="5087"/>
                  </a:lnTo>
                  <a:lnTo>
                    <a:pt x="10870" y="5083"/>
                  </a:lnTo>
                  <a:lnTo>
                    <a:pt x="10808" y="5080"/>
                  </a:lnTo>
                  <a:lnTo>
                    <a:pt x="10746" y="5078"/>
                  </a:lnTo>
                  <a:lnTo>
                    <a:pt x="10684" y="5077"/>
                  </a:lnTo>
                  <a:lnTo>
                    <a:pt x="10623" y="5077"/>
                  </a:lnTo>
                  <a:lnTo>
                    <a:pt x="10561" y="5077"/>
                  </a:lnTo>
                  <a:lnTo>
                    <a:pt x="10500" y="5079"/>
                  </a:lnTo>
                  <a:lnTo>
                    <a:pt x="10440" y="5081"/>
                  </a:lnTo>
                  <a:lnTo>
                    <a:pt x="10380" y="5084"/>
                  </a:lnTo>
                  <a:lnTo>
                    <a:pt x="10321" y="5087"/>
                  </a:lnTo>
                  <a:lnTo>
                    <a:pt x="10262" y="5091"/>
                  </a:lnTo>
                  <a:lnTo>
                    <a:pt x="10204" y="5095"/>
                  </a:lnTo>
                  <a:lnTo>
                    <a:pt x="10090" y="5106"/>
                  </a:lnTo>
                  <a:lnTo>
                    <a:pt x="9981" y="5117"/>
                  </a:lnTo>
                  <a:lnTo>
                    <a:pt x="9876" y="5131"/>
                  </a:lnTo>
                  <a:lnTo>
                    <a:pt x="9776" y="5143"/>
                  </a:lnTo>
                  <a:lnTo>
                    <a:pt x="9681" y="5156"/>
                  </a:lnTo>
                  <a:lnTo>
                    <a:pt x="9593" y="5169"/>
                  </a:lnTo>
                  <a:lnTo>
                    <a:pt x="9511" y="5180"/>
                  </a:lnTo>
                  <a:lnTo>
                    <a:pt x="9436" y="5190"/>
                  </a:lnTo>
                  <a:lnTo>
                    <a:pt x="9379" y="5201"/>
                  </a:lnTo>
                  <a:lnTo>
                    <a:pt x="9280" y="5224"/>
                  </a:lnTo>
                  <a:lnTo>
                    <a:pt x="9143" y="5257"/>
                  </a:lnTo>
                  <a:lnTo>
                    <a:pt x="8970" y="5299"/>
                  </a:lnTo>
                  <a:lnTo>
                    <a:pt x="8764" y="5352"/>
                  </a:lnTo>
                  <a:lnTo>
                    <a:pt x="8529" y="5412"/>
                  </a:lnTo>
                  <a:lnTo>
                    <a:pt x="8266" y="5480"/>
                  </a:lnTo>
                  <a:lnTo>
                    <a:pt x="7980" y="5556"/>
                  </a:lnTo>
                  <a:lnTo>
                    <a:pt x="7343" y="5724"/>
                  </a:lnTo>
                  <a:lnTo>
                    <a:pt x="6644" y="5908"/>
                  </a:lnTo>
                  <a:lnTo>
                    <a:pt x="5904" y="6106"/>
                  </a:lnTo>
                  <a:lnTo>
                    <a:pt x="5145" y="6309"/>
                  </a:lnTo>
                  <a:lnTo>
                    <a:pt x="4391" y="6512"/>
                  </a:lnTo>
                  <a:lnTo>
                    <a:pt x="3665" y="6707"/>
                  </a:lnTo>
                  <a:lnTo>
                    <a:pt x="2987" y="6890"/>
                  </a:lnTo>
                  <a:lnTo>
                    <a:pt x="2382" y="7053"/>
                  </a:lnTo>
                  <a:lnTo>
                    <a:pt x="1873" y="7191"/>
                  </a:lnTo>
                  <a:lnTo>
                    <a:pt x="1481" y="7297"/>
                  </a:lnTo>
                  <a:lnTo>
                    <a:pt x="1229" y="7366"/>
                  </a:lnTo>
                  <a:lnTo>
                    <a:pt x="1140" y="7390"/>
                  </a:lnTo>
                  <a:lnTo>
                    <a:pt x="1167" y="7393"/>
                  </a:lnTo>
                  <a:lnTo>
                    <a:pt x="1246" y="7406"/>
                  </a:lnTo>
                  <a:lnTo>
                    <a:pt x="1303" y="7415"/>
                  </a:lnTo>
                  <a:lnTo>
                    <a:pt x="1371" y="7427"/>
                  </a:lnTo>
                  <a:lnTo>
                    <a:pt x="1451" y="7441"/>
                  </a:lnTo>
                  <a:lnTo>
                    <a:pt x="1540" y="7458"/>
                  </a:lnTo>
                  <a:lnTo>
                    <a:pt x="1638" y="7477"/>
                  </a:lnTo>
                  <a:lnTo>
                    <a:pt x="1745" y="7499"/>
                  </a:lnTo>
                  <a:lnTo>
                    <a:pt x="1861" y="7526"/>
                  </a:lnTo>
                  <a:lnTo>
                    <a:pt x="1984" y="7554"/>
                  </a:lnTo>
                  <a:lnTo>
                    <a:pt x="2113" y="7586"/>
                  </a:lnTo>
                  <a:lnTo>
                    <a:pt x="2251" y="7622"/>
                  </a:lnTo>
                  <a:lnTo>
                    <a:pt x="2392" y="7660"/>
                  </a:lnTo>
                  <a:lnTo>
                    <a:pt x="2540" y="7702"/>
                  </a:lnTo>
                  <a:lnTo>
                    <a:pt x="2692" y="7749"/>
                  </a:lnTo>
                  <a:lnTo>
                    <a:pt x="2849" y="7799"/>
                  </a:lnTo>
                  <a:lnTo>
                    <a:pt x="3009" y="7854"/>
                  </a:lnTo>
                  <a:lnTo>
                    <a:pt x="3171" y="7913"/>
                  </a:lnTo>
                  <a:lnTo>
                    <a:pt x="3336" y="7975"/>
                  </a:lnTo>
                  <a:lnTo>
                    <a:pt x="3503" y="8042"/>
                  </a:lnTo>
                  <a:lnTo>
                    <a:pt x="3671" y="8114"/>
                  </a:lnTo>
                  <a:lnTo>
                    <a:pt x="3839" y="8190"/>
                  </a:lnTo>
                  <a:lnTo>
                    <a:pt x="4007" y="8271"/>
                  </a:lnTo>
                  <a:lnTo>
                    <a:pt x="4175" y="8357"/>
                  </a:lnTo>
                  <a:lnTo>
                    <a:pt x="4342" y="8448"/>
                  </a:lnTo>
                  <a:lnTo>
                    <a:pt x="4506" y="8544"/>
                  </a:lnTo>
                  <a:lnTo>
                    <a:pt x="4669" y="8646"/>
                  </a:lnTo>
                  <a:lnTo>
                    <a:pt x="4829" y="8752"/>
                  </a:lnTo>
                  <a:lnTo>
                    <a:pt x="4984" y="8865"/>
                  </a:lnTo>
                  <a:lnTo>
                    <a:pt x="5136" y="8982"/>
                  </a:lnTo>
                  <a:lnTo>
                    <a:pt x="5285" y="9103"/>
                  </a:lnTo>
                  <a:lnTo>
                    <a:pt x="5433" y="9222"/>
                  </a:lnTo>
                  <a:lnTo>
                    <a:pt x="5581" y="9338"/>
                  </a:lnTo>
                  <a:lnTo>
                    <a:pt x="5727" y="9453"/>
                  </a:lnTo>
                  <a:lnTo>
                    <a:pt x="5873" y="9566"/>
                  </a:lnTo>
                  <a:lnTo>
                    <a:pt x="6017" y="9676"/>
                  </a:lnTo>
                  <a:lnTo>
                    <a:pt x="6160" y="9784"/>
                  </a:lnTo>
                  <a:lnTo>
                    <a:pt x="6302" y="9891"/>
                  </a:lnTo>
                  <a:lnTo>
                    <a:pt x="6442" y="9994"/>
                  </a:lnTo>
                  <a:lnTo>
                    <a:pt x="6581" y="10095"/>
                  </a:lnTo>
                  <a:lnTo>
                    <a:pt x="6718" y="10193"/>
                  </a:lnTo>
                  <a:lnTo>
                    <a:pt x="6852" y="10286"/>
                  </a:lnTo>
                  <a:lnTo>
                    <a:pt x="6985" y="10378"/>
                  </a:lnTo>
                  <a:lnTo>
                    <a:pt x="7116" y="10466"/>
                  </a:lnTo>
                  <a:lnTo>
                    <a:pt x="7245" y="10551"/>
                  </a:lnTo>
                  <a:lnTo>
                    <a:pt x="7371" y="10632"/>
                  </a:lnTo>
                  <a:lnTo>
                    <a:pt x="7495" y="10710"/>
                  </a:lnTo>
                  <a:lnTo>
                    <a:pt x="7616" y="10783"/>
                  </a:lnTo>
                  <a:lnTo>
                    <a:pt x="7734" y="10853"/>
                  </a:lnTo>
                  <a:lnTo>
                    <a:pt x="7851" y="10919"/>
                  </a:lnTo>
                  <a:lnTo>
                    <a:pt x="7964" y="10980"/>
                  </a:lnTo>
                  <a:lnTo>
                    <a:pt x="8073" y="11037"/>
                  </a:lnTo>
                  <a:lnTo>
                    <a:pt x="8180" y="11090"/>
                  </a:lnTo>
                  <a:lnTo>
                    <a:pt x="8284" y="11137"/>
                  </a:lnTo>
                  <a:lnTo>
                    <a:pt x="8384" y="11180"/>
                  </a:lnTo>
                  <a:lnTo>
                    <a:pt x="8480" y="11218"/>
                  </a:lnTo>
                  <a:lnTo>
                    <a:pt x="8573" y="11251"/>
                  </a:lnTo>
                  <a:lnTo>
                    <a:pt x="8663" y="11278"/>
                  </a:lnTo>
                  <a:lnTo>
                    <a:pt x="8748" y="11301"/>
                  </a:lnTo>
                  <a:lnTo>
                    <a:pt x="8830" y="11318"/>
                  </a:lnTo>
                  <a:lnTo>
                    <a:pt x="8907" y="11329"/>
                  </a:lnTo>
                  <a:lnTo>
                    <a:pt x="8980" y="11334"/>
                  </a:lnTo>
                  <a:lnTo>
                    <a:pt x="9120" y="11338"/>
                  </a:lnTo>
                  <a:lnTo>
                    <a:pt x="9254" y="11341"/>
                  </a:lnTo>
                  <a:lnTo>
                    <a:pt x="9384" y="11342"/>
                  </a:lnTo>
                  <a:lnTo>
                    <a:pt x="9510" y="11342"/>
                  </a:lnTo>
                  <a:lnTo>
                    <a:pt x="9572" y="11341"/>
                  </a:lnTo>
                  <a:lnTo>
                    <a:pt x="9633" y="11340"/>
                  </a:lnTo>
                  <a:lnTo>
                    <a:pt x="9694" y="11338"/>
                  </a:lnTo>
                  <a:lnTo>
                    <a:pt x="9754" y="11336"/>
                  </a:lnTo>
                  <a:lnTo>
                    <a:pt x="9814" y="11333"/>
                  </a:lnTo>
                  <a:lnTo>
                    <a:pt x="9873" y="11330"/>
                  </a:lnTo>
                  <a:lnTo>
                    <a:pt x="9932" y="11326"/>
                  </a:lnTo>
                  <a:lnTo>
                    <a:pt x="9992" y="11321"/>
                  </a:lnTo>
                  <a:lnTo>
                    <a:pt x="10052" y="11317"/>
                  </a:lnTo>
                  <a:lnTo>
                    <a:pt x="10110" y="11311"/>
                  </a:lnTo>
                  <a:lnTo>
                    <a:pt x="10170" y="11305"/>
                  </a:lnTo>
                  <a:lnTo>
                    <a:pt x="10231" y="11298"/>
                  </a:lnTo>
                  <a:lnTo>
                    <a:pt x="10290" y="11290"/>
                  </a:lnTo>
                  <a:lnTo>
                    <a:pt x="10351" y="11282"/>
                  </a:lnTo>
                  <a:lnTo>
                    <a:pt x="10412" y="11272"/>
                  </a:lnTo>
                  <a:lnTo>
                    <a:pt x="10474" y="11263"/>
                  </a:lnTo>
                  <a:lnTo>
                    <a:pt x="10537" y="11252"/>
                  </a:lnTo>
                  <a:lnTo>
                    <a:pt x="10600" y="11241"/>
                  </a:lnTo>
                  <a:lnTo>
                    <a:pt x="10665" y="11229"/>
                  </a:lnTo>
                  <a:lnTo>
                    <a:pt x="10730" y="11217"/>
                  </a:lnTo>
                  <a:lnTo>
                    <a:pt x="10797" y="11203"/>
                  </a:lnTo>
                  <a:lnTo>
                    <a:pt x="10864" y="11189"/>
                  </a:lnTo>
                  <a:lnTo>
                    <a:pt x="10934" y="11173"/>
                  </a:lnTo>
                  <a:lnTo>
                    <a:pt x="11004" y="11157"/>
                  </a:lnTo>
                  <a:lnTo>
                    <a:pt x="11167" y="11118"/>
                  </a:lnTo>
                  <a:lnTo>
                    <a:pt x="11368" y="11067"/>
                  </a:lnTo>
                  <a:lnTo>
                    <a:pt x="11598" y="11008"/>
                  </a:lnTo>
                  <a:lnTo>
                    <a:pt x="11854" y="10940"/>
                  </a:lnTo>
                  <a:lnTo>
                    <a:pt x="12126" y="10867"/>
                  </a:lnTo>
                  <a:lnTo>
                    <a:pt x="12409" y="10792"/>
                  </a:lnTo>
                  <a:lnTo>
                    <a:pt x="12697" y="10714"/>
                  </a:lnTo>
                  <a:lnTo>
                    <a:pt x="12983" y="10636"/>
                  </a:lnTo>
                  <a:lnTo>
                    <a:pt x="13259" y="10560"/>
                  </a:lnTo>
                  <a:lnTo>
                    <a:pt x="13521" y="10489"/>
                  </a:lnTo>
                  <a:lnTo>
                    <a:pt x="13760" y="10423"/>
                  </a:lnTo>
                  <a:lnTo>
                    <a:pt x="13970" y="10364"/>
                  </a:lnTo>
                  <a:lnTo>
                    <a:pt x="14146" y="10316"/>
                  </a:lnTo>
                  <a:lnTo>
                    <a:pt x="14279" y="10278"/>
                  </a:lnTo>
                  <a:lnTo>
                    <a:pt x="14363" y="10255"/>
                  </a:lnTo>
                  <a:lnTo>
                    <a:pt x="14393" y="10247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0794" tIns="45397" rIns="90794" bIns="45397" numCol="1" anchor="t" anchorCtr="0" compatLnSpc="1">
              <a:prstTxWarp prst="textNoShape">
                <a:avLst/>
              </a:prstTxWarp>
              <a:noAutofit/>
            </a:bodyPr>
            <a:lstStyle/>
            <a:p>
              <a:pPr indent="-178709" algn="ctr" defTabSz="907455" fontAlgn="ctr">
                <a:buClr>
                  <a:srgbClr val="CC9900"/>
                </a:buClr>
                <a:buSzPct val="60000"/>
                <a:buFont typeface="Arial" pitchFamily="34" charset="0"/>
                <a:buChar char="•"/>
                <a:defRPr/>
              </a:pPr>
              <a:endParaRPr lang="en-US" altLang="zh-CN" sz="9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405181" y="1097585"/>
              <a:ext cx="484748" cy="459999"/>
            </a:xfrm>
            <a:custGeom>
              <a:avLst/>
              <a:gdLst/>
              <a:ahLst/>
              <a:cxnLst>
                <a:cxn ang="0">
                  <a:pos x="13474" y="5453"/>
                </a:cxn>
                <a:cxn ang="0">
                  <a:pos x="12317" y="4601"/>
                </a:cxn>
                <a:cxn ang="0">
                  <a:pos x="11412" y="4426"/>
                </a:cxn>
                <a:cxn ang="0">
                  <a:pos x="4848" y="9576"/>
                </a:cxn>
                <a:cxn ang="0">
                  <a:pos x="5783" y="10159"/>
                </a:cxn>
                <a:cxn ang="0">
                  <a:pos x="6029" y="10586"/>
                </a:cxn>
                <a:cxn ang="0">
                  <a:pos x="5871" y="11449"/>
                </a:cxn>
                <a:cxn ang="0">
                  <a:pos x="5269" y="11440"/>
                </a:cxn>
                <a:cxn ang="0">
                  <a:pos x="4824" y="10607"/>
                </a:cxn>
                <a:cxn ang="0">
                  <a:pos x="4838" y="9638"/>
                </a:cxn>
                <a:cxn ang="0">
                  <a:pos x="3536" y="8751"/>
                </a:cxn>
                <a:cxn ang="0">
                  <a:pos x="4283" y="9174"/>
                </a:cxn>
                <a:cxn ang="0">
                  <a:pos x="4127" y="9883"/>
                </a:cxn>
                <a:cxn ang="0">
                  <a:pos x="4481" y="11467"/>
                </a:cxn>
                <a:cxn ang="0">
                  <a:pos x="5571" y="12255"/>
                </a:cxn>
                <a:cxn ang="0">
                  <a:pos x="6393" y="11776"/>
                </a:cxn>
                <a:cxn ang="0">
                  <a:pos x="6623" y="11327"/>
                </a:cxn>
                <a:cxn ang="0">
                  <a:pos x="6593" y="10954"/>
                </a:cxn>
                <a:cxn ang="0">
                  <a:pos x="7001" y="12029"/>
                </a:cxn>
                <a:cxn ang="0">
                  <a:pos x="6605" y="13157"/>
                </a:cxn>
                <a:cxn ang="0">
                  <a:pos x="5384" y="13849"/>
                </a:cxn>
                <a:cxn ang="0">
                  <a:pos x="4005" y="13316"/>
                </a:cxn>
                <a:cxn ang="0">
                  <a:pos x="2966" y="11875"/>
                </a:cxn>
                <a:cxn ang="0">
                  <a:pos x="2611" y="10263"/>
                </a:cxn>
                <a:cxn ang="0">
                  <a:pos x="2657" y="9067"/>
                </a:cxn>
                <a:cxn ang="0">
                  <a:pos x="2906" y="8446"/>
                </a:cxn>
                <a:cxn ang="0">
                  <a:pos x="2108" y="8756"/>
                </a:cxn>
                <a:cxn ang="0">
                  <a:pos x="1951" y="10042"/>
                </a:cxn>
                <a:cxn ang="0">
                  <a:pos x="2244" y="11405"/>
                </a:cxn>
                <a:cxn ang="0">
                  <a:pos x="1800" y="11462"/>
                </a:cxn>
                <a:cxn ang="0">
                  <a:pos x="514" y="10430"/>
                </a:cxn>
                <a:cxn ang="0">
                  <a:pos x="0" y="8981"/>
                </a:cxn>
                <a:cxn ang="0">
                  <a:pos x="814" y="8147"/>
                </a:cxn>
                <a:cxn ang="0">
                  <a:pos x="2055" y="8130"/>
                </a:cxn>
                <a:cxn ang="0">
                  <a:pos x="13652" y="11178"/>
                </a:cxn>
                <a:cxn ang="0">
                  <a:pos x="13281" y="11893"/>
                </a:cxn>
                <a:cxn ang="0">
                  <a:pos x="12680" y="12371"/>
                </a:cxn>
                <a:cxn ang="0">
                  <a:pos x="11525" y="12547"/>
                </a:cxn>
                <a:cxn ang="0">
                  <a:pos x="11812" y="11849"/>
                </a:cxn>
                <a:cxn ang="0">
                  <a:pos x="7899" y="11652"/>
                </a:cxn>
                <a:cxn ang="0">
                  <a:pos x="8996" y="12019"/>
                </a:cxn>
                <a:cxn ang="0">
                  <a:pos x="10612" y="11876"/>
                </a:cxn>
                <a:cxn ang="0">
                  <a:pos x="10925" y="12290"/>
                </a:cxn>
                <a:cxn ang="0">
                  <a:pos x="10585" y="12853"/>
                </a:cxn>
                <a:cxn ang="0">
                  <a:pos x="9821" y="13182"/>
                </a:cxn>
                <a:cxn ang="0">
                  <a:pos x="6649" y="14004"/>
                </a:cxn>
                <a:cxn ang="0">
                  <a:pos x="7422" y="12934"/>
                </a:cxn>
                <a:cxn ang="0">
                  <a:pos x="7677" y="12066"/>
                </a:cxn>
                <a:cxn ang="0">
                  <a:pos x="14396" y="10218"/>
                </a:cxn>
                <a:cxn ang="0">
                  <a:pos x="14321" y="8192"/>
                </a:cxn>
                <a:cxn ang="0">
                  <a:pos x="12918" y="5928"/>
                </a:cxn>
                <a:cxn ang="0">
                  <a:pos x="11740" y="5209"/>
                </a:cxn>
                <a:cxn ang="0">
                  <a:pos x="10623" y="5077"/>
                </a:cxn>
                <a:cxn ang="0">
                  <a:pos x="9280" y="5224"/>
                </a:cxn>
                <a:cxn ang="0">
                  <a:pos x="1229" y="7366"/>
                </a:cxn>
                <a:cxn ang="0">
                  <a:pos x="2849" y="7799"/>
                </a:cxn>
                <a:cxn ang="0">
                  <a:pos x="5581" y="9338"/>
                </a:cxn>
                <a:cxn ang="0">
                  <a:pos x="7851" y="10919"/>
                </a:cxn>
                <a:cxn ang="0">
                  <a:pos x="9572" y="11341"/>
                </a:cxn>
                <a:cxn ang="0">
                  <a:pos x="10600" y="11241"/>
                </a:cxn>
                <a:cxn ang="0">
                  <a:pos x="13760" y="10423"/>
                </a:cxn>
              </a:cxnLst>
              <a:rect l="0" t="0" r="r" b="b"/>
              <a:pathLst>
                <a:path w="16170" h="14014">
                  <a:moveTo>
                    <a:pt x="11178" y="2724"/>
                  </a:moveTo>
                  <a:lnTo>
                    <a:pt x="14087" y="2724"/>
                  </a:lnTo>
                  <a:lnTo>
                    <a:pt x="14087" y="6276"/>
                  </a:lnTo>
                  <a:lnTo>
                    <a:pt x="14080" y="6265"/>
                  </a:lnTo>
                  <a:lnTo>
                    <a:pt x="14060" y="6231"/>
                  </a:lnTo>
                  <a:lnTo>
                    <a:pt x="14025" y="6177"/>
                  </a:lnTo>
                  <a:lnTo>
                    <a:pt x="13979" y="6106"/>
                  </a:lnTo>
                  <a:lnTo>
                    <a:pt x="13920" y="6022"/>
                  </a:lnTo>
                  <a:lnTo>
                    <a:pt x="13852" y="5923"/>
                  </a:lnTo>
                  <a:lnTo>
                    <a:pt x="13812" y="5870"/>
                  </a:lnTo>
                  <a:lnTo>
                    <a:pt x="13771" y="5815"/>
                  </a:lnTo>
                  <a:lnTo>
                    <a:pt x="13727" y="5758"/>
                  </a:lnTo>
                  <a:lnTo>
                    <a:pt x="13682" y="5698"/>
                  </a:lnTo>
                  <a:lnTo>
                    <a:pt x="13632" y="5639"/>
                  </a:lnTo>
                  <a:lnTo>
                    <a:pt x="13582" y="5577"/>
                  </a:lnTo>
                  <a:lnTo>
                    <a:pt x="13529" y="5515"/>
                  </a:lnTo>
                  <a:lnTo>
                    <a:pt x="13474" y="5453"/>
                  </a:lnTo>
                  <a:lnTo>
                    <a:pt x="13417" y="5390"/>
                  </a:lnTo>
                  <a:lnTo>
                    <a:pt x="13357" y="5328"/>
                  </a:lnTo>
                  <a:lnTo>
                    <a:pt x="13297" y="5266"/>
                  </a:lnTo>
                  <a:lnTo>
                    <a:pt x="13234" y="5204"/>
                  </a:lnTo>
                  <a:lnTo>
                    <a:pt x="13169" y="5145"/>
                  </a:lnTo>
                  <a:lnTo>
                    <a:pt x="13104" y="5085"/>
                  </a:lnTo>
                  <a:lnTo>
                    <a:pt x="13036" y="5029"/>
                  </a:lnTo>
                  <a:lnTo>
                    <a:pt x="12967" y="4973"/>
                  </a:lnTo>
                  <a:lnTo>
                    <a:pt x="12897" y="4919"/>
                  </a:lnTo>
                  <a:lnTo>
                    <a:pt x="12825" y="4869"/>
                  </a:lnTo>
                  <a:lnTo>
                    <a:pt x="12752" y="4822"/>
                  </a:lnTo>
                  <a:lnTo>
                    <a:pt x="12678" y="4776"/>
                  </a:lnTo>
                  <a:lnTo>
                    <a:pt x="12604" y="4735"/>
                  </a:lnTo>
                  <a:lnTo>
                    <a:pt x="12531" y="4697"/>
                  </a:lnTo>
                  <a:lnTo>
                    <a:pt x="12458" y="4662"/>
                  </a:lnTo>
                  <a:lnTo>
                    <a:pt x="12387" y="4630"/>
                  </a:lnTo>
                  <a:lnTo>
                    <a:pt x="12317" y="4601"/>
                  </a:lnTo>
                  <a:lnTo>
                    <a:pt x="12250" y="4575"/>
                  </a:lnTo>
                  <a:lnTo>
                    <a:pt x="12182" y="4551"/>
                  </a:lnTo>
                  <a:lnTo>
                    <a:pt x="12117" y="4530"/>
                  </a:lnTo>
                  <a:lnTo>
                    <a:pt x="12054" y="4511"/>
                  </a:lnTo>
                  <a:lnTo>
                    <a:pt x="11991" y="4495"/>
                  </a:lnTo>
                  <a:lnTo>
                    <a:pt x="11930" y="4480"/>
                  </a:lnTo>
                  <a:lnTo>
                    <a:pt x="11873" y="4468"/>
                  </a:lnTo>
                  <a:lnTo>
                    <a:pt x="11816" y="4458"/>
                  </a:lnTo>
                  <a:lnTo>
                    <a:pt x="11762" y="4449"/>
                  </a:lnTo>
                  <a:lnTo>
                    <a:pt x="11709" y="4442"/>
                  </a:lnTo>
                  <a:lnTo>
                    <a:pt x="11660" y="4436"/>
                  </a:lnTo>
                  <a:lnTo>
                    <a:pt x="11612" y="4432"/>
                  </a:lnTo>
                  <a:lnTo>
                    <a:pt x="11567" y="4429"/>
                  </a:lnTo>
                  <a:lnTo>
                    <a:pt x="11524" y="4427"/>
                  </a:lnTo>
                  <a:lnTo>
                    <a:pt x="11484" y="4425"/>
                  </a:lnTo>
                  <a:lnTo>
                    <a:pt x="11446" y="4425"/>
                  </a:lnTo>
                  <a:lnTo>
                    <a:pt x="11412" y="4426"/>
                  </a:lnTo>
                  <a:lnTo>
                    <a:pt x="11380" y="4427"/>
                  </a:lnTo>
                  <a:lnTo>
                    <a:pt x="11351" y="4428"/>
                  </a:lnTo>
                  <a:lnTo>
                    <a:pt x="11303" y="4432"/>
                  </a:lnTo>
                  <a:lnTo>
                    <a:pt x="11267" y="4435"/>
                  </a:lnTo>
                  <a:lnTo>
                    <a:pt x="11246" y="4439"/>
                  </a:lnTo>
                  <a:lnTo>
                    <a:pt x="11239" y="4440"/>
                  </a:lnTo>
                  <a:lnTo>
                    <a:pt x="11178" y="2724"/>
                  </a:lnTo>
                  <a:close/>
                  <a:moveTo>
                    <a:pt x="9156" y="0"/>
                  </a:moveTo>
                  <a:lnTo>
                    <a:pt x="16170" y="0"/>
                  </a:lnTo>
                  <a:lnTo>
                    <a:pt x="16170" y="1256"/>
                  </a:lnTo>
                  <a:lnTo>
                    <a:pt x="13383" y="1256"/>
                  </a:lnTo>
                  <a:lnTo>
                    <a:pt x="13383" y="2174"/>
                  </a:lnTo>
                  <a:lnTo>
                    <a:pt x="11820" y="2174"/>
                  </a:lnTo>
                  <a:lnTo>
                    <a:pt x="11820" y="1256"/>
                  </a:lnTo>
                  <a:lnTo>
                    <a:pt x="9156" y="1256"/>
                  </a:lnTo>
                  <a:lnTo>
                    <a:pt x="9156" y="0"/>
                  </a:lnTo>
                  <a:close/>
                  <a:moveTo>
                    <a:pt x="4848" y="9576"/>
                  </a:moveTo>
                  <a:lnTo>
                    <a:pt x="4855" y="9581"/>
                  </a:lnTo>
                  <a:lnTo>
                    <a:pt x="4877" y="9595"/>
                  </a:lnTo>
                  <a:lnTo>
                    <a:pt x="4912" y="9615"/>
                  </a:lnTo>
                  <a:lnTo>
                    <a:pt x="4958" y="9642"/>
                  </a:lnTo>
                  <a:lnTo>
                    <a:pt x="5013" y="9675"/>
                  </a:lnTo>
                  <a:lnTo>
                    <a:pt x="5075" y="9713"/>
                  </a:lnTo>
                  <a:lnTo>
                    <a:pt x="5143" y="9754"/>
                  </a:lnTo>
                  <a:lnTo>
                    <a:pt x="5216" y="9798"/>
                  </a:lnTo>
                  <a:lnTo>
                    <a:pt x="5291" y="9843"/>
                  </a:lnTo>
                  <a:lnTo>
                    <a:pt x="5366" y="9890"/>
                  </a:lnTo>
                  <a:lnTo>
                    <a:pt x="5441" y="9936"/>
                  </a:lnTo>
                  <a:lnTo>
                    <a:pt x="5514" y="9981"/>
                  </a:lnTo>
                  <a:lnTo>
                    <a:pt x="5583" y="10025"/>
                  </a:lnTo>
                  <a:lnTo>
                    <a:pt x="5644" y="10064"/>
                  </a:lnTo>
                  <a:lnTo>
                    <a:pt x="5699" y="10101"/>
                  </a:lnTo>
                  <a:lnTo>
                    <a:pt x="5744" y="10131"/>
                  </a:lnTo>
                  <a:lnTo>
                    <a:pt x="5783" y="10159"/>
                  </a:lnTo>
                  <a:lnTo>
                    <a:pt x="5817" y="10186"/>
                  </a:lnTo>
                  <a:lnTo>
                    <a:pt x="5849" y="10214"/>
                  </a:lnTo>
                  <a:lnTo>
                    <a:pt x="5878" y="10241"/>
                  </a:lnTo>
                  <a:lnTo>
                    <a:pt x="5903" y="10266"/>
                  </a:lnTo>
                  <a:lnTo>
                    <a:pt x="5926" y="10292"/>
                  </a:lnTo>
                  <a:lnTo>
                    <a:pt x="5946" y="10315"/>
                  </a:lnTo>
                  <a:lnTo>
                    <a:pt x="5963" y="10336"/>
                  </a:lnTo>
                  <a:lnTo>
                    <a:pt x="5978" y="10356"/>
                  </a:lnTo>
                  <a:lnTo>
                    <a:pt x="5990" y="10374"/>
                  </a:lnTo>
                  <a:lnTo>
                    <a:pt x="6000" y="10391"/>
                  </a:lnTo>
                  <a:lnTo>
                    <a:pt x="6008" y="10404"/>
                  </a:lnTo>
                  <a:lnTo>
                    <a:pt x="6018" y="10423"/>
                  </a:lnTo>
                  <a:lnTo>
                    <a:pt x="6021" y="10430"/>
                  </a:lnTo>
                  <a:lnTo>
                    <a:pt x="6022" y="10441"/>
                  </a:lnTo>
                  <a:lnTo>
                    <a:pt x="6024" y="10472"/>
                  </a:lnTo>
                  <a:lnTo>
                    <a:pt x="6027" y="10522"/>
                  </a:lnTo>
                  <a:lnTo>
                    <a:pt x="6029" y="10586"/>
                  </a:lnTo>
                  <a:lnTo>
                    <a:pt x="6029" y="10662"/>
                  </a:lnTo>
                  <a:lnTo>
                    <a:pt x="6028" y="10749"/>
                  </a:lnTo>
                  <a:lnTo>
                    <a:pt x="6026" y="10796"/>
                  </a:lnTo>
                  <a:lnTo>
                    <a:pt x="6024" y="10843"/>
                  </a:lnTo>
                  <a:lnTo>
                    <a:pt x="6021" y="10893"/>
                  </a:lnTo>
                  <a:lnTo>
                    <a:pt x="6016" y="10942"/>
                  </a:lnTo>
                  <a:lnTo>
                    <a:pt x="6011" y="10992"/>
                  </a:lnTo>
                  <a:lnTo>
                    <a:pt x="6004" y="11042"/>
                  </a:lnTo>
                  <a:lnTo>
                    <a:pt x="5996" y="11093"/>
                  </a:lnTo>
                  <a:lnTo>
                    <a:pt x="5986" y="11142"/>
                  </a:lnTo>
                  <a:lnTo>
                    <a:pt x="5975" y="11192"/>
                  </a:lnTo>
                  <a:lnTo>
                    <a:pt x="5963" y="11239"/>
                  </a:lnTo>
                  <a:lnTo>
                    <a:pt x="5948" y="11286"/>
                  </a:lnTo>
                  <a:lnTo>
                    <a:pt x="5931" y="11330"/>
                  </a:lnTo>
                  <a:lnTo>
                    <a:pt x="5913" y="11372"/>
                  </a:lnTo>
                  <a:lnTo>
                    <a:pt x="5893" y="11412"/>
                  </a:lnTo>
                  <a:lnTo>
                    <a:pt x="5871" y="11449"/>
                  </a:lnTo>
                  <a:lnTo>
                    <a:pt x="5846" y="11484"/>
                  </a:lnTo>
                  <a:lnTo>
                    <a:pt x="5819" y="11514"/>
                  </a:lnTo>
                  <a:lnTo>
                    <a:pt x="5790" y="11541"/>
                  </a:lnTo>
                  <a:lnTo>
                    <a:pt x="5758" y="11563"/>
                  </a:lnTo>
                  <a:lnTo>
                    <a:pt x="5723" y="11582"/>
                  </a:lnTo>
                  <a:lnTo>
                    <a:pt x="5687" y="11596"/>
                  </a:lnTo>
                  <a:lnTo>
                    <a:pt x="5649" y="11603"/>
                  </a:lnTo>
                  <a:lnTo>
                    <a:pt x="5612" y="11606"/>
                  </a:lnTo>
                  <a:lnTo>
                    <a:pt x="5574" y="11604"/>
                  </a:lnTo>
                  <a:lnTo>
                    <a:pt x="5535" y="11598"/>
                  </a:lnTo>
                  <a:lnTo>
                    <a:pt x="5497" y="11587"/>
                  </a:lnTo>
                  <a:lnTo>
                    <a:pt x="5458" y="11571"/>
                  </a:lnTo>
                  <a:lnTo>
                    <a:pt x="5420" y="11552"/>
                  </a:lnTo>
                  <a:lnTo>
                    <a:pt x="5382" y="11529"/>
                  </a:lnTo>
                  <a:lnTo>
                    <a:pt x="5344" y="11503"/>
                  </a:lnTo>
                  <a:lnTo>
                    <a:pt x="5306" y="11473"/>
                  </a:lnTo>
                  <a:lnTo>
                    <a:pt x="5269" y="11440"/>
                  </a:lnTo>
                  <a:lnTo>
                    <a:pt x="5233" y="11404"/>
                  </a:lnTo>
                  <a:lnTo>
                    <a:pt x="5197" y="11365"/>
                  </a:lnTo>
                  <a:lnTo>
                    <a:pt x="5162" y="11324"/>
                  </a:lnTo>
                  <a:lnTo>
                    <a:pt x="5128" y="11280"/>
                  </a:lnTo>
                  <a:lnTo>
                    <a:pt x="5095" y="11235"/>
                  </a:lnTo>
                  <a:lnTo>
                    <a:pt x="5063" y="11188"/>
                  </a:lnTo>
                  <a:lnTo>
                    <a:pt x="5033" y="11139"/>
                  </a:lnTo>
                  <a:lnTo>
                    <a:pt x="5004" y="11089"/>
                  </a:lnTo>
                  <a:lnTo>
                    <a:pt x="4975" y="11037"/>
                  </a:lnTo>
                  <a:lnTo>
                    <a:pt x="4950" y="10985"/>
                  </a:lnTo>
                  <a:lnTo>
                    <a:pt x="4926" y="10931"/>
                  </a:lnTo>
                  <a:lnTo>
                    <a:pt x="4904" y="10876"/>
                  </a:lnTo>
                  <a:lnTo>
                    <a:pt x="4883" y="10823"/>
                  </a:lnTo>
                  <a:lnTo>
                    <a:pt x="4865" y="10768"/>
                  </a:lnTo>
                  <a:lnTo>
                    <a:pt x="4849" y="10714"/>
                  </a:lnTo>
                  <a:lnTo>
                    <a:pt x="4835" y="10660"/>
                  </a:lnTo>
                  <a:lnTo>
                    <a:pt x="4824" y="10607"/>
                  </a:lnTo>
                  <a:lnTo>
                    <a:pt x="4815" y="10553"/>
                  </a:lnTo>
                  <a:lnTo>
                    <a:pt x="4809" y="10502"/>
                  </a:lnTo>
                  <a:lnTo>
                    <a:pt x="4806" y="10451"/>
                  </a:lnTo>
                  <a:lnTo>
                    <a:pt x="4804" y="10402"/>
                  </a:lnTo>
                  <a:lnTo>
                    <a:pt x="4801" y="10353"/>
                  </a:lnTo>
                  <a:lnTo>
                    <a:pt x="4801" y="10307"/>
                  </a:lnTo>
                  <a:lnTo>
                    <a:pt x="4800" y="10260"/>
                  </a:lnTo>
                  <a:lnTo>
                    <a:pt x="4801" y="10172"/>
                  </a:lnTo>
                  <a:lnTo>
                    <a:pt x="4802" y="10090"/>
                  </a:lnTo>
                  <a:lnTo>
                    <a:pt x="4806" y="10012"/>
                  </a:lnTo>
                  <a:lnTo>
                    <a:pt x="4810" y="9940"/>
                  </a:lnTo>
                  <a:lnTo>
                    <a:pt x="4814" y="9874"/>
                  </a:lnTo>
                  <a:lnTo>
                    <a:pt x="4819" y="9814"/>
                  </a:lnTo>
                  <a:lnTo>
                    <a:pt x="4824" y="9760"/>
                  </a:lnTo>
                  <a:lnTo>
                    <a:pt x="4829" y="9713"/>
                  </a:lnTo>
                  <a:lnTo>
                    <a:pt x="4834" y="9672"/>
                  </a:lnTo>
                  <a:lnTo>
                    <a:pt x="4838" y="9638"/>
                  </a:lnTo>
                  <a:lnTo>
                    <a:pt x="4842" y="9612"/>
                  </a:lnTo>
                  <a:lnTo>
                    <a:pt x="4845" y="9593"/>
                  </a:lnTo>
                  <a:lnTo>
                    <a:pt x="4847" y="9580"/>
                  </a:lnTo>
                  <a:lnTo>
                    <a:pt x="4848" y="9576"/>
                  </a:lnTo>
                  <a:close/>
                  <a:moveTo>
                    <a:pt x="2906" y="8446"/>
                  </a:moveTo>
                  <a:lnTo>
                    <a:pt x="2912" y="8449"/>
                  </a:lnTo>
                  <a:lnTo>
                    <a:pt x="2930" y="8458"/>
                  </a:lnTo>
                  <a:lnTo>
                    <a:pt x="2959" y="8472"/>
                  </a:lnTo>
                  <a:lnTo>
                    <a:pt x="2999" y="8491"/>
                  </a:lnTo>
                  <a:lnTo>
                    <a:pt x="3046" y="8515"/>
                  </a:lnTo>
                  <a:lnTo>
                    <a:pt x="3102" y="8542"/>
                  </a:lnTo>
                  <a:lnTo>
                    <a:pt x="3163" y="8572"/>
                  </a:lnTo>
                  <a:lnTo>
                    <a:pt x="3231" y="8606"/>
                  </a:lnTo>
                  <a:lnTo>
                    <a:pt x="3303" y="8641"/>
                  </a:lnTo>
                  <a:lnTo>
                    <a:pt x="3379" y="8677"/>
                  </a:lnTo>
                  <a:lnTo>
                    <a:pt x="3456" y="8714"/>
                  </a:lnTo>
                  <a:lnTo>
                    <a:pt x="3536" y="8751"/>
                  </a:lnTo>
                  <a:lnTo>
                    <a:pt x="3615" y="8789"/>
                  </a:lnTo>
                  <a:lnTo>
                    <a:pt x="3694" y="8826"/>
                  </a:lnTo>
                  <a:lnTo>
                    <a:pt x="3771" y="8860"/>
                  </a:lnTo>
                  <a:lnTo>
                    <a:pt x="3844" y="8893"/>
                  </a:lnTo>
                  <a:lnTo>
                    <a:pt x="3880" y="8910"/>
                  </a:lnTo>
                  <a:lnTo>
                    <a:pt x="3913" y="8926"/>
                  </a:lnTo>
                  <a:lnTo>
                    <a:pt x="3944" y="8941"/>
                  </a:lnTo>
                  <a:lnTo>
                    <a:pt x="3975" y="8956"/>
                  </a:lnTo>
                  <a:lnTo>
                    <a:pt x="4030" y="8986"/>
                  </a:lnTo>
                  <a:lnTo>
                    <a:pt x="4080" y="9016"/>
                  </a:lnTo>
                  <a:lnTo>
                    <a:pt x="4123" y="9044"/>
                  </a:lnTo>
                  <a:lnTo>
                    <a:pt x="4162" y="9070"/>
                  </a:lnTo>
                  <a:lnTo>
                    <a:pt x="4195" y="9095"/>
                  </a:lnTo>
                  <a:lnTo>
                    <a:pt x="4223" y="9118"/>
                  </a:lnTo>
                  <a:lnTo>
                    <a:pt x="4248" y="9139"/>
                  </a:lnTo>
                  <a:lnTo>
                    <a:pt x="4267" y="9157"/>
                  </a:lnTo>
                  <a:lnTo>
                    <a:pt x="4283" y="9174"/>
                  </a:lnTo>
                  <a:lnTo>
                    <a:pt x="4295" y="9187"/>
                  </a:lnTo>
                  <a:lnTo>
                    <a:pt x="4309" y="9207"/>
                  </a:lnTo>
                  <a:lnTo>
                    <a:pt x="4314" y="9214"/>
                  </a:lnTo>
                  <a:lnTo>
                    <a:pt x="4308" y="9226"/>
                  </a:lnTo>
                  <a:lnTo>
                    <a:pt x="4292" y="9261"/>
                  </a:lnTo>
                  <a:lnTo>
                    <a:pt x="4281" y="9288"/>
                  </a:lnTo>
                  <a:lnTo>
                    <a:pt x="4269" y="9320"/>
                  </a:lnTo>
                  <a:lnTo>
                    <a:pt x="4256" y="9356"/>
                  </a:lnTo>
                  <a:lnTo>
                    <a:pt x="4241" y="9398"/>
                  </a:lnTo>
                  <a:lnTo>
                    <a:pt x="4225" y="9444"/>
                  </a:lnTo>
                  <a:lnTo>
                    <a:pt x="4210" y="9495"/>
                  </a:lnTo>
                  <a:lnTo>
                    <a:pt x="4194" y="9549"/>
                  </a:lnTo>
                  <a:lnTo>
                    <a:pt x="4179" y="9609"/>
                  </a:lnTo>
                  <a:lnTo>
                    <a:pt x="4165" y="9672"/>
                  </a:lnTo>
                  <a:lnTo>
                    <a:pt x="4151" y="9739"/>
                  </a:lnTo>
                  <a:lnTo>
                    <a:pt x="4139" y="9810"/>
                  </a:lnTo>
                  <a:lnTo>
                    <a:pt x="4127" y="9883"/>
                  </a:lnTo>
                  <a:lnTo>
                    <a:pt x="4118" y="9960"/>
                  </a:lnTo>
                  <a:lnTo>
                    <a:pt x="4111" y="10040"/>
                  </a:lnTo>
                  <a:lnTo>
                    <a:pt x="4107" y="10123"/>
                  </a:lnTo>
                  <a:lnTo>
                    <a:pt x="4106" y="10209"/>
                  </a:lnTo>
                  <a:lnTo>
                    <a:pt x="4107" y="10297"/>
                  </a:lnTo>
                  <a:lnTo>
                    <a:pt x="4112" y="10387"/>
                  </a:lnTo>
                  <a:lnTo>
                    <a:pt x="4121" y="10478"/>
                  </a:lnTo>
                  <a:lnTo>
                    <a:pt x="4134" y="10572"/>
                  </a:lnTo>
                  <a:lnTo>
                    <a:pt x="4152" y="10668"/>
                  </a:lnTo>
                  <a:lnTo>
                    <a:pt x="4173" y="10765"/>
                  </a:lnTo>
                  <a:lnTo>
                    <a:pt x="4200" y="10864"/>
                  </a:lnTo>
                  <a:lnTo>
                    <a:pt x="4232" y="10963"/>
                  </a:lnTo>
                  <a:lnTo>
                    <a:pt x="4270" y="11064"/>
                  </a:lnTo>
                  <a:lnTo>
                    <a:pt x="4314" y="11165"/>
                  </a:lnTo>
                  <a:lnTo>
                    <a:pt x="4364" y="11266"/>
                  </a:lnTo>
                  <a:lnTo>
                    <a:pt x="4420" y="11368"/>
                  </a:lnTo>
                  <a:lnTo>
                    <a:pt x="4481" y="11467"/>
                  </a:lnTo>
                  <a:lnTo>
                    <a:pt x="4544" y="11559"/>
                  </a:lnTo>
                  <a:lnTo>
                    <a:pt x="4605" y="11645"/>
                  </a:lnTo>
                  <a:lnTo>
                    <a:pt x="4669" y="11724"/>
                  </a:lnTo>
                  <a:lnTo>
                    <a:pt x="4734" y="11798"/>
                  </a:lnTo>
                  <a:lnTo>
                    <a:pt x="4798" y="11864"/>
                  </a:lnTo>
                  <a:lnTo>
                    <a:pt x="4864" y="11926"/>
                  </a:lnTo>
                  <a:lnTo>
                    <a:pt x="4930" y="11982"/>
                  </a:lnTo>
                  <a:lnTo>
                    <a:pt x="4996" y="12031"/>
                  </a:lnTo>
                  <a:lnTo>
                    <a:pt x="5061" y="12075"/>
                  </a:lnTo>
                  <a:lnTo>
                    <a:pt x="5127" y="12115"/>
                  </a:lnTo>
                  <a:lnTo>
                    <a:pt x="5192" y="12149"/>
                  </a:lnTo>
                  <a:lnTo>
                    <a:pt x="5256" y="12179"/>
                  </a:lnTo>
                  <a:lnTo>
                    <a:pt x="5321" y="12203"/>
                  </a:lnTo>
                  <a:lnTo>
                    <a:pt x="5385" y="12223"/>
                  </a:lnTo>
                  <a:lnTo>
                    <a:pt x="5448" y="12238"/>
                  </a:lnTo>
                  <a:lnTo>
                    <a:pt x="5510" y="12249"/>
                  </a:lnTo>
                  <a:lnTo>
                    <a:pt x="5571" y="12255"/>
                  </a:lnTo>
                  <a:lnTo>
                    <a:pt x="5630" y="12258"/>
                  </a:lnTo>
                  <a:lnTo>
                    <a:pt x="5689" y="12256"/>
                  </a:lnTo>
                  <a:lnTo>
                    <a:pt x="5746" y="12251"/>
                  </a:lnTo>
                  <a:lnTo>
                    <a:pt x="5801" y="12242"/>
                  </a:lnTo>
                  <a:lnTo>
                    <a:pt x="5855" y="12230"/>
                  </a:lnTo>
                  <a:lnTo>
                    <a:pt x="5907" y="12215"/>
                  </a:lnTo>
                  <a:lnTo>
                    <a:pt x="5957" y="12196"/>
                  </a:lnTo>
                  <a:lnTo>
                    <a:pt x="6004" y="12173"/>
                  </a:lnTo>
                  <a:lnTo>
                    <a:pt x="6049" y="12149"/>
                  </a:lnTo>
                  <a:lnTo>
                    <a:pt x="6091" y="12122"/>
                  </a:lnTo>
                  <a:lnTo>
                    <a:pt x="6131" y="12092"/>
                  </a:lnTo>
                  <a:lnTo>
                    <a:pt x="6169" y="12059"/>
                  </a:lnTo>
                  <a:lnTo>
                    <a:pt x="6203" y="12024"/>
                  </a:lnTo>
                  <a:lnTo>
                    <a:pt x="6236" y="11988"/>
                  </a:lnTo>
                  <a:lnTo>
                    <a:pt x="6292" y="11913"/>
                  </a:lnTo>
                  <a:lnTo>
                    <a:pt x="6346" y="11843"/>
                  </a:lnTo>
                  <a:lnTo>
                    <a:pt x="6393" y="11776"/>
                  </a:lnTo>
                  <a:lnTo>
                    <a:pt x="6437" y="11714"/>
                  </a:lnTo>
                  <a:lnTo>
                    <a:pt x="6456" y="11684"/>
                  </a:lnTo>
                  <a:lnTo>
                    <a:pt x="6475" y="11654"/>
                  </a:lnTo>
                  <a:lnTo>
                    <a:pt x="6492" y="11626"/>
                  </a:lnTo>
                  <a:lnTo>
                    <a:pt x="6508" y="11599"/>
                  </a:lnTo>
                  <a:lnTo>
                    <a:pt x="6524" y="11572"/>
                  </a:lnTo>
                  <a:lnTo>
                    <a:pt x="6538" y="11546"/>
                  </a:lnTo>
                  <a:lnTo>
                    <a:pt x="6551" y="11521"/>
                  </a:lnTo>
                  <a:lnTo>
                    <a:pt x="6563" y="11497"/>
                  </a:lnTo>
                  <a:lnTo>
                    <a:pt x="6574" y="11473"/>
                  </a:lnTo>
                  <a:lnTo>
                    <a:pt x="6584" y="11450"/>
                  </a:lnTo>
                  <a:lnTo>
                    <a:pt x="6593" y="11428"/>
                  </a:lnTo>
                  <a:lnTo>
                    <a:pt x="6600" y="11407"/>
                  </a:lnTo>
                  <a:lnTo>
                    <a:pt x="6607" y="11386"/>
                  </a:lnTo>
                  <a:lnTo>
                    <a:pt x="6614" y="11365"/>
                  </a:lnTo>
                  <a:lnTo>
                    <a:pt x="6619" y="11346"/>
                  </a:lnTo>
                  <a:lnTo>
                    <a:pt x="6623" y="11327"/>
                  </a:lnTo>
                  <a:lnTo>
                    <a:pt x="6625" y="11309"/>
                  </a:lnTo>
                  <a:lnTo>
                    <a:pt x="6627" y="11292"/>
                  </a:lnTo>
                  <a:lnTo>
                    <a:pt x="6628" y="11274"/>
                  </a:lnTo>
                  <a:lnTo>
                    <a:pt x="6629" y="11258"/>
                  </a:lnTo>
                  <a:lnTo>
                    <a:pt x="6628" y="11242"/>
                  </a:lnTo>
                  <a:lnTo>
                    <a:pt x="6626" y="11227"/>
                  </a:lnTo>
                  <a:lnTo>
                    <a:pt x="6623" y="11212"/>
                  </a:lnTo>
                  <a:lnTo>
                    <a:pt x="6620" y="11198"/>
                  </a:lnTo>
                  <a:lnTo>
                    <a:pt x="6613" y="11170"/>
                  </a:lnTo>
                  <a:lnTo>
                    <a:pt x="6606" y="11142"/>
                  </a:lnTo>
                  <a:lnTo>
                    <a:pt x="6601" y="11115"/>
                  </a:lnTo>
                  <a:lnTo>
                    <a:pt x="6598" y="11089"/>
                  </a:lnTo>
                  <a:lnTo>
                    <a:pt x="6595" y="11062"/>
                  </a:lnTo>
                  <a:lnTo>
                    <a:pt x="6594" y="11038"/>
                  </a:lnTo>
                  <a:lnTo>
                    <a:pt x="6593" y="11015"/>
                  </a:lnTo>
                  <a:lnTo>
                    <a:pt x="6592" y="10993"/>
                  </a:lnTo>
                  <a:lnTo>
                    <a:pt x="6593" y="10954"/>
                  </a:lnTo>
                  <a:lnTo>
                    <a:pt x="6595" y="10925"/>
                  </a:lnTo>
                  <a:lnTo>
                    <a:pt x="6597" y="10906"/>
                  </a:lnTo>
                  <a:lnTo>
                    <a:pt x="6598" y="10899"/>
                  </a:lnTo>
                  <a:lnTo>
                    <a:pt x="7004" y="11176"/>
                  </a:lnTo>
                  <a:lnTo>
                    <a:pt x="7005" y="11190"/>
                  </a:lnTo>
                  <a:lnTo>
                    <a:pt x="7008" y="11226"/>
                  </a:lnTo>
                  <a:lnTo>
                    <a:pt x="7011" y="11286"/>
                  </a:lnTo>
                  <a:lnTo>
                    <a:pt x="7015" y="11363"/>
                  </a:lnTo>
                  <a:lnTo>
                    <a:pt x="7018" y="11457"/>
                  </a:lnTo>
                  <a:lnTo>
                    <a:pt x="7020" y="11567"/>
                  </a:lnTo>
                  <a:lnTo>
                    <a:pt x="7019" y="11626"/>
                  </a:lnTo>
                  <a:lnTo>
                    <a:pt x="7018" y="11689"/>
                  </a:lnTo>
                  <a:lnTo>
                    <a:pt x="7017" y="11753"/>
                  </a:lnTo>
                  <a:lnTo>
                    <a:pt x="7015" y="11819"/>
                  </a:lnTo>
                  <a:lnTo>
                    <a:pt x="7011" y="11888"/>
                  </a:lnTo>
                  <a:lnTo>
                    <a:pt x="7006" y="11957"/>
                  </a:lnTo>
                  <a:lnTo>
                    <a:pt x="7001" y="12029"/>
                  </a:lnTo>
                  <a:lnTo>
                    <a:pt x="6994" y="12101"/>
                  </a:lnTo>
                  <a:lnTo>
                    <a:pt x="6984" y="12173"/>
                  </a:lnTo>
                  <a:lnTo>
                    <a:pt x="6974" y="12246"/>
                  </a:lnTo>
                  <a:lnTo>
                    <a:pt x="6963" y="12319"/>
                  </a:lnTo>
                  <a:lnTo>
                    <a:pt x="6949" y="12392"/>
                  </a:lnTo>
                  <a:lnTo>
                    <a:pt x="6934" y="12463"/>
                  </a:lnTo>
                  <a:lnTo>
                    <a:pt x="6917" y="12535"/>
                  </a:lnTo>
                  <a:lnTo>
                    <a:pt x="6898" y="12605"/>
                  </a:lnTo>
                  <a:lnTo>
                    <a:pt x="6877" y="12674"/>
                  </a:lnTo>
                  <a:lnTo>
                    <a:pt x="6853" y="12740"/>
                  </a:lnTo>
                  <a:lnTo>
                    <a:pt x="6828" y="12805"/>
                  </a:lnTo>
                  <a:lnTo>
                    <a:pt x="6799" y="12866"/>
                  </a:lnTo>
                  <a:lnTo>
                    <a:pt x="6769" y="12926"/>
                  </a:lnTo>
                  <a:lnTo>
                    <a:pt x="6735" y="12985"/>
                  </a:lnTo>
                  <a:lnTo>
                    <a:pt x="6695" y="13042"/>
                  </a:lnTo>
                  <a:lnTo>
                    <a:pt x="6653" y="13100"/>
                  </a:lnTo>
                  <a:lnTo>
                    <a:pt x="6605" y="13157"/>
                  </a:lnTo>
                  <a:lnTo>
                    <a:pt x="6555" y="13215"/>
                  </a:lnTo>
                  <a:lnTo>
                    <a:pt x="6500" y="13271"/>
                  </a:lnTo>
                  <a:lnTo>
                    <a:pt x="6443" y="13325"/>
                  </a:lnTo>
                  <a:lnTo>
                    <a:pt x="6381" y="13379"/>
                  </a:lnTo>
                  <a:lnTo>
                    <a:pt x="6317" y="13431"/>
                  </a:lnTo>
                  <a:lnTo>
                    <a:pt x="6251" y="13481"/>
                  </a:lnTo>
                  <a:lnTo>
                    <a:pt x="6181" y="13529"/>
                  </a:lnTo>
                  <a:lnTo>
                    <a:pt x="6109" y="13575"/>
                  </a:lnTo>
                  <a:lnTo>
                    <a:pt x="6034" y="13618"/>
                  </a:lnTo>
                  <a:lnTo>
                    <a:pt x="5959" y="13659"/>
                  </a:lnTo>
                  <a:lnTo>
                    <a:pt x="5880" y="13697"/>
                  </a:lnTo>
                  <a:lnTo>
                    <a:pt x="5800" y="13731"/>
                  </a:lnTo>
                  <a:lnTo>
                    <a:pt x="5719" y="13762"/>
                  </a:lnTo>
                  <a:lnTo>
                    <a:pt x="5636" y="13791"/>
                  </a:lnTo>
                  <a:lnTo>
                    <a:pt x="5552" y="13814"/>
                  </a:lnTo>
                  <a:lnTo>
                    <a:pt x="5468" y="13834"/>
                  </a:lnTo>
                  <a:lnTo>
                    <a:pt x="5384" y="13849"/>
                  </a:lnTo>
                  <a:lnTo>
                    <a:pt x="5299" y="13860"/>
                  </a:lnTo>
                  <a:lnTo>
                    <a:pt x="5213" y="13867"/>
                  </a:lnTo>
                  <a:lnTo>
                    <a:pt x="5127" y="13869"/>
                  </a:lnTo>
                  <a:lnTo>
                    <a:pt x="5041" y="13864"/>
                  </a:lnTo>
                  <a:lnTo>
                    <a:pt x="4956" y="13855"/>
                  </a:lnTo>
                  <a:lnTo>
                    <a:pt x="4871" y="13840"/>
                  </a:lnTo>
                  <a:lnTo>
                    <a:pt x="4787" y="13819"/>
                  </a:lnTo>
                  <a:lnTo>
                    <a:pt x="4704" y="13793"/>
                  </a:lnTo>
                  <a:lnTo>
                    <a:pt x="4623" y="13759"/>
                  </a:lnTo>
                  <a:lnTo>
                    <a:pt x="4543" y="13719"/>
                  </a:lnTo>
                  <a:lnTo>
                    <a:pt x="4464" y="13673"/>
                  </a:lnTo>
                  <a:lnTo>
                    <a:pt x="4386" y="13621"/>
                  </a:lnTo>
                  <a:lnTo>
                    <a:pt x="4308" y="13566"/>
                  </a:lnTo>
                  <a:lnTo>
                    <a:pt x="4231" y="13508"/>
                  </a:lnTo>
                  <a:lnTo>
                    <a:pt x="4156" y="13447"/>
                  </a:lnTo>
                  <a:lnTo>
                    <a:pt x="4080" y="13383"/>
                  </a:lnTo>
                  <a:lnTo>
                    <a:pt x="4005" y="13316"/>
                  </a:lnTo>
                  <a:lnTo>
                    <a:pt x="3932" y="13247"/>
                  </a:lnTo>
                  <a:lnTo>
                    <a:pt x="3860" y="13175"/>
                  </a:lnTo>
                  <a:lnTo>
                    <a:pt x="3788" y="13101"/>
                  </a:lnTo>
                  <a:lnTo>
                    <a:pt x="3718" y="13024"/>
                  </a:lnTo>
                  <a:lnTo>
                    <a:pt x="3649" y="12945"/>
                  </a:lnTo>
                  <a:lnTo>
                    <a:pt x="3582" y="12864"/>
                  </a:lnTo>
                  <a:lnTo>
                    <a:pt x="3516" y="12782"/>
                  </a:lnTo>
                  <a:lnTo>
                    <a:pt x="3452" y="12698"/>
                  </a:lnTo>
                  <a:lnTo>
                    <a:pt x="3390" y="12611"/>
                  </a:lnTo>
                  <a:lnTo>
                    <a:pt x="3330" y="12523"/>
                  </a:lnTo>
                  <a:lnTo>
                    <a:pt x="3271" y="12434"/>
                  </a:lnTo>
                  <a:lnTo>
                    <a:pt x="3215" y="12343"/>
                  </a:lnTo>
                  <a:lnTo>
                    <a:pt x="3160" y="12252"/>
                  </a:lnTo>
                  <a:lnTo>
                    <a:pt x="3108" y="12159"/>
                  </a:lnTo>
                  <a:lnTo>
                    <a:pt x="3058" y="12065"/>
                  </a:lnTo>
                  <a:lnTo>
                    <a:pt x="3011" y="11970"/>
                  </a:lnTo>
                  <a:lnTo>
                    <a:pt x="2966" y="11875"/>
                  </a:lnTo>
                  <a:lnTo>
                    <a:pt x="2924" y="11780"/>
                  </a:lnTo>
                  <a:lnTo>
                    <a:pt x="2884" y="11684"/>
                  </a:lnTo>
                  <a:lnTo>
                    <a:pt x="2848" y="11587"/>
                  </a:lnTo>
                  <a:lnTo>
                    <a:pt x="2814" y="11490"/>
                  </a:lnTo>
                  <a:lnTo>
                    <a:pt x="2783" y="11393"/>
                  </a:lnTo>
                  <a:lnTo>
                    <a:pt x="2755" y="11296"/>
                  </a:lnTo>
                  <a:lnTo>
                    <a:pt x="2731" y="11199"/>
                  </a:lnTo>
                  <a:lnTo>
                    <a:pt x="2709" y="11102"/>
                  </a:lnTo>
                  <a:lnTo>
                    <a:pt x="2692" y="11006"/>
                  </a:lnTo>
                  <a:lnTo>
                    <a:pt x="2677" y="10910"/>
                  </a:lnTo>
                  <a:lnTo>
                    <a:pt x="2663" y="10815"/>
                  </a:lnTo>
                  <a:lnTo>
                    <a:pt x="2651" y="10721"/>
                  </a:lnTo>
                  <a:lnTo>
                    <a:pt x="2641" y="10627"/>
                  </a:lnTo>
                  <a:lnTo>
                    <a:pt x="2631" y="10535"/>
                  </a:lnTo>
                  <a:lnTo>
                    <a:pt x="2624" y="10443"/>
                  </a:lnTo>
                  <a:lnTo>
                    <a:pt x="2617" y="10353"/>
                  </a:lnTo>
                  <a:lnTo>
                    <a:pt x="2611" y="10263"/>
                  </a:lnTo>
                  <a:lnTo>
                    <a:pt x="2607" y="10176"/>
                  </a:lnTo>
                  <a:lnTo>
                    <a:pt x="2604" y="10091"/>
                  </a:lnTo>
                  <a:lnTo>
                    <a:pt x="2602" y="10006"/>
                  </a:lnTo>
                  <a:lnTo>
                    <a:pt x="2601" y="9924"/>
                  </a:lnTo>
                  <a:lnTo>
                    <a:pt x="2601" y="9843"/>
                  </a:lnTo>
                  <a:lnTo>
                    <a:pt x="2602" y="9764"/>
                  </a:lnTo>
                  <a:lnTo>
                    <a:pt x="2604" y="9687"/>
                  </a:lnTo>
                  <a:lnTo>
                    <a:pt x="2606" y="9614"/>
                  </a:lnTo>
                  <a:lnTo>
                    <a:pt x="2609" y="9542"/>
                  </a:lnTo>
                  <a:lnTo>
                    <a:pt x="2613" y="9472"/>
                  </a:lnTo>
                  <a:lnTo>
                    <a:pt x="2619" y="9406"/>
                  </a:lnTo>
                  <a:lnTo>
                    <a:pt x="2624" y="9342"/>
                  </a:lnTo>
                  <a:lnTo>
                    <a:pt x="2630" y="9280"/>
                  </a:lnTo>
                  <a:lnTo>
                    <a:pt x="2636" y="9223"/>
                  </a:lnTo>
                  <a:lnTo>
                    <a:pt x="2643" y="9167"/>
                  </a:lnTo>
                  <a:lnTo>
                    <a:pt x="2650" y="9116"/>
                  </a:lnTo>
                  <a:lnTo>
                    <a:pt x="2657" y="9067"/>
                  </a:lnTo>
                  <a:lnTo>
                    <a:pt x="2665" y="9022"/>
                  </a:lnTo>
                  <a:lnTo>
                    <a:pt x="2673" y="8980"/>
                  </a:lnTo>
                  <a:lnTo>
                    <a:pt x="2681" y="8942"/>
                  </a:lnTo>
                  <a:lnTo>
                    <a:pt x="2689" y="8909"/>
                  </a:lnTo>
                  <a:lnTo>
                    <a:pt x="2697" y="8878"/>
                  </a:lnTo>
                  <a:lnTo>
                    <a:pt x="2705" y="8852"/>
                  </a:lnTo>
                  <a:lnTo>
                    <a:pt x="2714" y="8830"/>
                  </a:lnTo>
                  <a:lnTo>
                    <a:pt x="2730" y="8790"/>
                  </a:lnTo>
                  <a:lnTo>
                    <a:pt x="2746" y="8752"/>
                  </a:lnTo>
                  <a:lnTo>
                    <a:pt x="2763" y="8715"/>
                  </a:lnTo>
                  <a:lnTo>
                    <a:pt x="2779" y="8679"/>
                  </a:lnTo>
                  <a:lnTo>
                    <a:pt x="2812" y="8615"/>
                  </a:lnTo>
                  <a:lnTo>
                    <a:pt x="2842" y="8557"/>
                  </a:lnTo>
                  <a:lnTo>
                    <a:pt x="2867" y="8511"/>
                  </a:lnTo>
                  <a:lnTo>
                    <a:pt x="2887" y="8475"/>
                  </a:lnTo>
                  <a:lnTo>
                    <a:pt x="2900" y="8453"/>
                  </a:lnTo>
                  <a:lnTo>
                    <a:pt x="2906" y="8446"/>
                  </a:lnTo>
                  <a:close/>
                  <a:moveTo>
                    <a:pt x="2372" y="8211"/>
                  </a:moveTo>
                  <a:lnTo>
                    <a:pt x="2368" y="8217"/>
                  </a:lnTo>
                  <a:lnTo>
                    <a:pt x="2356" y="8233"/>
                  </a:lnTo>
                  <a:lnTo>
                    <a:pt x="2338" y="8260"/>
                  </a:lnTo>
                  <a:lnTo>
                    <a:pt x="2314" y="8298"/>
                  </a:lnTo>
                  <a:lnTo>
                    <a:pt x="2300" y="8322"/>
                  </a:lnTo>
                  <a:lnTo>
                    <a:pt x="2286" y="8348"/>
                  </a:lnTo>
                  <a:lnTo>
                    <a:pt x="2270" y="8376"/>
                  </a:lnTo>
                  <a:lnTo>
                    <a:pt x="2254" y="8408"/>
                  </a:lnTo>
                  <a:lnTo>
                    <a:pt x="2237" y="8442"/>
                  </a:lnTo>
                  <a:lnTo>
                    <a:pt x="2219" y="8478"/>
                  </a:lnTo>
                  <a:lnTo>
                    <a:pt x="2201" y="8519"/>
                  </a:lnTo>
                  <a:lnTo>
                    <a:pt x="2183" y="8560"/>
                  </a:lnTo>
                  <a:lnTo>
                    <a:pt x="2164" y="8606"/>
                  </a:lnTo>
                  <a:lnTo>
                    <a:pt x="2146" y="8653"/>
                  </a:lnTo>
                  <a:lnTo>
                    <a:pt x="2126" y="8703"/>
                  </a:lnTo>
                  <a:lnTo>
                    <a:pt x="2108" y="8756"/>
                  </a:lnTo>
                  <a:lnTo>
                    <a:pt x="2090" y="8812"/>
                  </a:lnTo>
                  <a:lnTo>
                    <a:pt x="2072" y="8869"/>
                  </a:lnTo>
                  <a:lnTo>
                    <a:pt x="2055" y="8931"/>
                  </a:lnTo>
                  <a:lnTo>
                    <a:pt x="2038" y="8993"/>
                  </a:lnTo>
                  <a:lnTo>
                    <a:pt x="2023" y="9060"/>
                  </a:lnTo>
                  <a:lnTo>
                    <a:pt x="2008" y="9129"/>
                  </a:lnTo>
                  <a:lnTo>
                    <a:pt x="1994" y="9201"/>
                  </a:lnTo>
                  <a:lnTo>
                    <a:pt x="1982" y="9274"/>
                  </a:lnTo>
                  <a:lnTo>
                    <a:pt x="1970" y="9352"/>
                  </a:lnTo>
                  <a:lnTo>
                    <a:pt x="1961" y="9431"/>
                  </a:lnTo>
                  <a:lnTo>
                    <a:pt x="1952" y="9513"/>
                  </a:lnTo>
                  <a:lnTo>
                    <a:pt x="1945" y="9598"/>
                  </a:lnTo>
                  <a:lnTo>
                    <a:pt x="1940" y="9684"/>
                  </a:lnTo>
                  <a:lnTo>
                    <a:pt x="1939" y="9772"/>
                  </a:lnTo>
                  <a:lnTo>
                    <a:pt x="1940" y="9862"/>
                  </a:lnTo>
                  <a:lnTo>
                    <a:pt x="1944" y="9952"/>
                  </a:lnTo>
                  <a:lnTo>
                    <a:pt x="1951" y="10042"/>
                  </a:lnTo>
                  <a:lnTo>
                    <a:pt x="1959" y="10133"/>
                  </a:lnTo>
                  <a:lnTo>
                    <a:pt x="1969" y="10224"/>
                  </a:lnTo>
                  <a:lnTo>
                    <a:pt x="1981" y="10315"/>
                  </a:lnTo>
                  <a:lnTo>
                    <a:pt x="1995" y="10405"/>
                  </a:lnTo>
                  <a:lnTo>
                    <a:pt x="2010" y="10495"/>
                  </a:lnTo>
                  <a:lnTo>
                    <a:pt x="2027" y="10582"/>
                  </a:lnTo>
                  <a:lnTo>
                    <a:pt x="2046" y="10669"/>
                  </a:lnTo>
                  <a:lnTo>
                    <a:pt x="2064" y="10754"/>
                  </a:lnTo>
                  <a:lnTo>
                    <a:pt x="2083" y="10838"/>
                  </a:lnTo>
                  <a:lnTo>
                    <a:pt x="2103" y="10919"/>
                  </a:lnTo>
                  <a:lnTo>
                    <a:pt x="2123" y="10998"/>
                  </a:lnTo>
                  <a:lnTo>
                    <a:pt x="2145" y="11074"/>
                  </a:lnTo>
                  <a:lnTo>
                    <a:pt x="2165" y="11147"/>
                  </a:lnTo>
                  <a:lnTo>
                    <a:pt x="2185" y="11217"/>
                  </a:lnTo>
                  <a:lnTo>
                    <a:pt x="2205" y="11284"/>
                  </a:lnTo>
                  <a:lnTo>
                    <a:pt x="2224" y="11346"/>
                  </a:lnTo>
                  <a:lnTo>
                    <a:pt x="2244" y="11405"/>
                  </a:lnTo>
                  <a:lnTo>
                    <a:pt x="2261" y="11459"/>
                  </a:lnTo>
                  <a:lnTo>
                    <a:pt x="2278" y="11509"/>
                  </a:lnTo>
                  <a:lnTo>
                    <a:pt x="2307" y="11594"/>
                  </a:lnTo>
                  <a:lnTo>
                    <a:pt x="2331" y="11656"/>
                  </a:lnTo>
                  <a:lnTo>
                    <a:pt x="2346" y="11697"/>
                  </a:lnTo>
                  <a:lnTo>
                    <a:pt x="2351" y="11710"/>
                  </a:lnTo>
                  <a:lnTo>
                    <a:pt x="2335" y="11704"/>
                  </a:lnTo>
                  <a:lnTo>
                    <a:pt x="2288" y="11686"/>
                  </a:lnTo>
                  <a:lnTo>
                    <a:pt x="2255" y="11672"/>
                  </a:lnTo>
                  <a:lnTo>
                    <a:pt x="2215" y="11656"/>
                  </a:lnTo>
                  <a:lnTo>
                    <a:pt x="2170" y="11637"/>
                  </a:lnTo>
                  <a:lnTo>
                    <a:pt x="2119" y="11615"/>
                  </a:lnTo>
                  <a:lnTo>
                    <a:pt x="2064" y="11591"/>
                  </a:lnTo>
                  <a:lnTo>
                    <a:pt x="2003" y="11562"/>
                  </a:lnTo>
                  <a:lnTo>
                    <a:pt x="1938" y="11532"/>
                  </a:lnTo>
                  <a:lnTo>
                    <a:pt x="1871" y="11499"/>
                  </a:lnTo>
                  <a:lnTo>
                    <a:pt x="1800" y="11462"/>
                  </a:lnTo>
                  <a:lnTo>
                    <a:pt x="1726" y="11423"/>
                  </a:lnTo>
                  <a:lnTo>
                    <a:pt x="1649" y="11382"/>
                  </a:lnTo>
                  <a:lnTo>
                    <a:pt x="1572" y="11336"/>
                  </a:lnTo>
                  <a:lnTo>
                    <a:pt x="1492" y="11290"/>
                  </a:lnTo>
                  <a:lnTo>
                    <a:pt x="1411" y="11239"/>
                  </a:lnTo>
                  <a:lnTo>
                    <a:pt x="1329" y="11187"/>
                  </a:lnTo>
                  <a:lnTo>
                    <a:pt x="1248" y="11131"/>
                  </a:lnTo>
                  <a:lnTo>
                    <a:pt x="1166" y="11072"/>
                  </a:lnTo>
                  <a:lnTo>
                    <a:pt x="1085" y="11012"/>
                  </a:lnTo>
                  <a:lnTo>
                    <a:pt x="1006" y="10948"/>
                  </a:lnTo>
                  <a:lnTo>
                    <a:pt x="928" y="10881"/>
                  </a:lnTo>
                  <a:lnTo>
                    <a:pt x="851" y="10813"/>
                  </a:lnTo>
                  <a:lnTo>
                    <a:pt x="777" y="10742"/>
                  </a:lnTo>
                  <a:lnTo>
                    <a:pt x="706" y="10667"/>
                  </a:lnTo>
                  <a:lnTo>
                    <a:pt x="639" y="10591"/>
                  </a:lnTo>
                  <a:lnTo>
                    <a:pt x="574" y="10512"/>
                  </a:lnTo>
                  <a:lnTo>
                    <a:pt x="514" y="10430"/>
                  </a:lnTo>
                  <a:lnTo>
                    <a:pt x="459" y="10346"/>
                  </a:lnTo>
                  <a:lnTo>
                    <a:pt x="408" y="10259"/>
                  </a:lnTo>
                  <a:lnTo>
                    <a:pt x="361" y="10171"/>
                  </a:lnTo>
                  <a:lnTo>
                    <a:pt x="316" y="10082"/>
                  </a:lnTo>
                  <a:lnTo>
                    <a:pt x="273" y="9994"/>
                  </a:lnTo>
                  <a:lnTo>
                    <a:pt x="232" y="9905"/>
                  </a:lnTo>
                  <a:lnTo>
                    <a:pt x="195" y="9817"/>
                  </a:lnTo>
                  <a:lnTo>
                    <a:pt x="160" y="9728"/>
                  </a:lnTo>
                  <a:lnTo>
                    <a:pt x="128" y="9641"/>
                  </a:lnTo>
                  <a:lnTo>
                    <a:pt x="99" y="9554"/>
                  </a:lnTo>
                  <a:lnTo>
                    <a:pt x="74" y="9468"/>
                  </a:lnTo>
                  <a:lnTo>
                    <a:pt x="52" y="9383"/>
                  </a:lnTo>
                  <a:lnTo>
                    <a:pt x="33" y="9300"/>
                  </a:lnTo>
                  <a:lnTo>
                    <a:pt x="18" y="9218"/>
                  </a:lnTo>
                  <a:lnTo>
                    <a:pt x="8" y="9137"/>
                  </a:lnTo>
                  <a:lnTo>
                    <a:pt x="2" y="9058"/>
                  </a:lnTo>
                  <a:lnTo>
                    <a:pt x="0" y="8981"/>
                  </a:lnTo>
                  <a:lnTo>
                    <a:pt x="3" y="8907"/>
                  </a:lnTo>
                  <a:lnTo>
                    <a:pt x="10" y="8835"/>
                  </a:lnTo>
                  <a:lnTo>
                    <a:pt x="22" y="8765"/>
                  </a:lnTo>
                  <a:lnTo>
                    <a:pt x="39" y="8698"/>
                  </a:lnTo>
                  <a:lnTo>
                    <a:pt x="63" y="8633"/>
                  </a:lnTo>
                  <a:lnTo>
                    <a:pt x="91" y="8572"/>
                  </a:lnTo>
                  <a:lnTo>
                    <a:pt x="124" y="8514"/>
                  </a:lnTo>
                  <a:lnTo>
                    <a:pt x="165" y="8459"/>
                  </a:lnTo>
                  <a:lnTo>
                    <a:pt x="210" y="8408"/>
                  </a:lnTo>
                  <a:lnTo>
                    <a:pt x="262" y="8360"/>
                  </a:lnTo>
                  <a:lnTo>
                    <a:pt x="320" y="8317"/>
                  </a:lnTo>
                  <a:lnTo>
                    <a:pt x="385" y="8277"/>
                  </a:lnTo>
                  <a:lnTo>
                    <a:pt x="457" y="8242"/>
                  </a:lnTo>
                  <a:lnTo>
                    <a:pt x="535" y="8212"/>
                  </a:lnTo>
                  <a:lnTo>
                    <a:pt x="621" y="8185"/>
                  </a:lnTo>
                  <a:lnTo>
                    <a:pt x="714" y="8163"/>
                  </a:lnTo>
                  <a:lnTo>
                    <a:pt x="814" y="8147"/>
                  </a:lnTo>
                  <a:lnTo>
                    <a:pt x="916" y="8134"/>
                  </a:lnTo>
                  <a:lnTo>
                    <a:pt x="1014" y="8123"/>
                  </a:lnTo>
                  <a:lnTo>
                    <a:pt x="1109" y="8114"/>
                  </a:lnTo>
                  <a:lnTo>
                    <a:pt x="1200" y="8107"/>
                  </a:lnTo>
                  <a:lnTo>
                    <a:pt x="1287" y="8102"/>
                  </a:lnTo>
                  <a:lnTo>
                    <a:pt x="1369" y="8097"/>
                  </a:lnTo>
                  <a:lnTo>
                    <a:pt x="1449" y="8095"/>
                  </a:lnTo>
                  <a:lnTo>
                    <a:pt x="1525" y="8093"/>
                  </a:lnTo>
                  <a:lnTo>
                    <a:pt x="1598" y="8094"/>
                  </a:lnTo>
                  <a:lnTo>
                    <a:pt x="1667" y="8095"/>
                  </a:lnTo>
                  <a:lnTo>
                    <a:pt x="1732" y="8098"/>
                  </a:lnTo>
                  <a:lnTo>
                    <a:pt x="1795" y="8102"/>
                  </a:lnTo>
                  <a:lnTo>
                    <a:pt x="1852" y="8106"/>
                  </a:lnTo>
                  <a:lnTo>
                    <a:pt x="1908" y="8111"/>
                  </a:lnTo>
                  <a:lnTo>
                    <a:pt x="1961" y="8117"/>
                  </a:lnTo>
                  <a:lnTo>
                    <a:pt x="2009" y="8123"/>
                  </a:lnTo>
                  <a:lnTo>
                    <a:pt x="2055" y="8130"/>
                  </a:lnTo>
                  <a:lnTo>
                    <a:pt x="2096" y="8137"/>
                  </a:lnTo>
                  <a:lnTo>
                    <a:pt x="2135" y="8144"/>
                  </a:lnTo>
                  <a:lnTo>
                    <a:pt x="2172" y="8151"/>
                  </a:lnTo>
                  <a:lnTo>
                    <a:pt x="2204" y="8159"/>
                  </a:lnTo>
                  <a:lnTo>
                    <a:pt x="2233" y="8166"/>
                  </a:lnTo>
                  <a:lnTo>
                    <a:pt x="2261" y="8173"/>
                  </a:lnTo>
                  <a:lnTo>
                    <a:pt x="2284" y="8180"/>
                  </a:lnTo>
                  <a:lnTo>
                    <a:pt x="2323" y="8192"/>
                  </a:lnTo>
                  <a:lnTo>
                    <a:pt x="2351" y="8203"/>
                  </a:lnTo>
                  <a:lnTo>
                    <a:pt x="2367" y="8209"/>
                  </a:lnTo>
                  <a:lnTo>
                    <a:pt x="2372" y="8211"/>
                  </a:lnTo>
                  <a:close/>
                  <a:moveTo>
                    <a:pt x="11913" y="11560"/>
                  </a:moveTo>
                  <a:lnTo>
                    <a:pt x="13685" y="11069"/>
                  </a:lnTo>
                  <a:lnTo>
                    <a:pt x="13682" y="11077"/>
                  </a:lnTo>
                  <a:lnTo>
                    <a:pt x="13676" y="11099"/>
                  </a:lnTo>
                  <a:lnTo>
                    <a:pt x="13666" y="11133"/>
                  </a:lnTo>
                  <a:lnTo>
                    <a:pt x="13652" y="11178"/>
                  </a:lnTo>
                  <a:lnTo>
                    <a:pt x="13632" y="11234"/>
                  </a:lnTo>
                  <a:lnTo>
                    <a:pt x="13609" y="11297"/>
                  </a:lnTo>
                  <a:lnTo>
                    <a:pt x="13596" y="11332"/>
                  </a:lnTo>
                  <a:lnTo>
                    <a:pt x="13581" y="11367"/>
                  </a:lnTo>
                  <a:lnTo>
                    <a:pt x="13566" y="11405"/>
                  </a:lnTo>
                  <a:lnTo>
                    <a:pt x="13548" y="11443"/>
                  </a:lnTo>
                  <a:lnTo>
                    <a:pt x="13530" y="11483"/>
                  </a:lnTo>
                  <a:lnTo>
                    <a:pt x="13511" y="11523"/>
                  </a:lnTo>
                  <a:lnTo>
                    <a:pt x="13490" y="11564"/>
                  </a:lnTo>
                  <a:lnTo>
                    <a:pt x="13469" y="11606"/>
                  </a:lnTo>
                  <a:lnTo>
                    <a:pt x="13445" y="11647"/>
                  </a:lnTo>
                  <a:lnTo>
                    <a:pt x="13421" y="11689"/>
                  </a:lnTo>
                  <a:lnTo>
                    <a:pt x="13396" y="11730"/>
                  </a:lnTo>
                  <a:lnTo>
                    <a:pt x="13370" y="11771"/>
                  </a:lnTo>
                  <a:lnTo>
                    <a:pt x="13341" y="11813"/>
                  </a:lnTo>
                  <a:lnTo>
                    <a:pt x="13312" y="11853"/>
                  </a:lnTo>
                  <a:lnTo>
                    <a:pt x="13281" y="11893"/>
                  </a:lnTo>
                  <a:lnTo>
                    <a:pt x="13249" y="11932"/>
                  </a:lnTo>
                  <a:lnTo>
                    <a:pt x="13216" y="11969"/>
                  </a:lnTo>
                  <a:lnTo>
                    <a:pt x="13182" y="12005"/>
                  </a:lnTo>
                  <a:lnTo>
                    <a:pt x="13145" y="12040"/>
                  </a:lnTo>
                  <a:lnTo>
                    <a:pt x="13108" y="12072"/>
                  </a:lnTo>
                  <a:lnTo>
                    <a:pt x="13070" y="12104"/>
                  </a:lnTo>
                  <a:lnTo>
                    <a:pt x="13032" y="12134"/>
                  </a:lnTo>
                  <a:lnTo>
                    <a:pt x="12995" y="12163"/>
                  </a:lnTo>
                  <a:lnTo>
                    <a:pt x="12957" y="12191"/>
                  </a:lnTo>
                  <a:lnTo>
                    <a:pt x="12921" y="12218"/>
                  </a:lnTo>
                  <a:lnTo>
                    <a:pt x="12884" y="12243"/>
                  </a:lnTo>
                  <a:lnTo>
                    <a:pt x="12849" y="12267"/>
                  </a:lnTo>
                  <a:lnTo>
                    <a:pt x="12814" y="12290"/>
                  </a:lnTo>
                  <a:lnTo>
                    <a:pt x="12779" y="12312"/>
                  </a:lnTo>
                  <a:lnTo>
                    <a:pt x="12745" y="12333"/>
                  </a:lnTo>
                  <a:lnTo>
                    <a:pt x="12712" y="12352"/>
                  </a:lnTo>
                  <a:lnTo>
                    <a:pt x="12680" y="12371"/>
                  </a:lnTo>
                  <a:lnTo>
                    <a:pt x="12619" y="12405"/>
                  </a:lnTo>
                  <a:lnTo>
                    <a:pt x="12561" y="12435"/>
                  </a:lnTo>
                  <a:lnTo>
                    <a:pt x="12509" y="12461"/>
                  </a:lnTo>
                  <a:lnTo>
                    <a:pt x="12461" y="12484"/>
                  </a:lnTo>
                  <a:lnTo>
                    <a:pt x="12420" y="12502"/>
                  </a:lnTo>
                  <a:lnTo>
                    <a:pt x="12384" y="12517"/>
                  </a:lnTo>
                  <a:lnTo>
                    <a:pt x="12356" y="12528"/>
                  </a:lnTo>
                  <a:lnTo>
                    <a:pt x="12336" y="12536"/>
                  </a:lnTo>
                  <a:lnTo>
                    <a:pt x="12323" y="12540"/>
                  </a:lnTo>
                  <a:lnTo>
                    <a:pt x="12319" y="12542"/>
                  </a:lnTo>
                  <a:lnTo>
                    <a:pt x="11422" y="12734"/>
                  </a:lnTo>
                  <a:lnTo>
                    <a:pt x="11425" y="12728"/>
                  </a:lnTo>
                  <a:lnTo>
                    <a:pt x="11435" y="12710"/>
                  </a:lnTo>
                  <a:lnTo>
                    <a:pt x="11451" y="12682"/>
                  </a:lnTo>
                  <a:lnTo>
                    <a:pt x="11473" y="12644"/>
                  </a:lnTo>
                  <a:lnTo>
                    <a:pt x="11498" y="12599"/>
                  </a:lnTo>
                  <a:lnTo>
                    <a:pt x="11525" y="12547"/>
                  </a:lnTo>
                  <a:lnTo>
                    <a:pt x="11555" y="12491"/>
                  </a:lnTo>
                  <a:lnTo>
                    <a:pt x="11588" y="12430"/>
                  </a:lnTo>
                  <a:lnTo>
                    <a:pt x="11619" y="12367"/>
                  </a:lnTo>
                  <a:lnTo>
                    <a:pt x="11651" y="12303"/>
                  </a:lnTo>
                  <a:lnTo>
                    <a:pt x="11682" y="12239"/>
                  </a:lnTo>
                  <a:lnTo>
                    <a:pt x="11710" y="12176"/>
                  </a:lnTo>
                  <a:lnTo>
                    <a:pt x="11723" y="12145"/>
                  </a:lnTo>
                  <a:lnTo>
                    <a:pt x="11735" y="12116"/>
                  </a:lnTo>
                  <a:lnTo>
                    <a:pt x="11746" y="12088"/>
                  </a:lnTo>
                  <a:lnTo>
                    <a:pt x="11757" y="12060"/>
                  </a:lnTo>
                  <a:lnTo>
                    <a:pt x="11766" y="12034"/>
                  </a:lnTo>
                  <a:lnTo>
                    <a:pt x="11774" y="12010"/>
                  </a:lnTo>
                  <a:lnTo>
                    <a:pt x="11780" y="11987"/>
                  </a:lnTo>
                  <a:lnTo>
                    <a:pt x="11785" y="11965"/>
                  </a:lnTo>
                  <a:lnTo>
                    <a:pt x="11793" y="11926"/>
                  </a:lnTo>
                  <a:lnTo>
                    <a:pt x="11802" y="11888"/>
                  </a:lnTo>
                  <a:lnTo>
                    <a:pt x="11812" y="11849"/>
                  </a:lnTo>
                  <a:lnTo>
                    <a:pt x="11822" y="11813"/>
                  </a:lnTo>
                  <a:lnTo>
                    <a:pt x="11833" y="11777"/>
                  </a:lnTo>
                  <a:lnTo>
                    <a:pt x="11844" y="11744"/>
                  </a:lnTo>
                  <a:lnTo>
                    <a:pt x="11855" y="11713"/>
                  </a:lnTo>
                  <a:lnTo>
                    <a:pt x="11865" y="11684"/>
                  </a:lnTo>
                  <a:lnTo>
                    <a:pt x="11884" y="11633"/>
                  </a:lnTo>
                  <a:lnTo>
                    <a:pt x="11899" y="11594"/>
                  </a:lnTo>
                  <a:lnTo>
                    <a:pt x="11909" y="11569"/>
                  </a:lnTo>
                  <a:lnTo>
                    <a:pt x="11913" y="11560"/>
                  </a:lnTo>
                  <a:close/>
                  <a:moveTo>
                    <a:pt x="7622" y="11497"/>
                  </a:moveTo>
                  <a:lnTo>
                    <a:pt x="7633" y="11503"/>
                  </a:lnTo>
                  <a:lnTo>
                    <a:pt x="7663" y="11521"/>
                  </a:lnTo>
                  <a:lnTo>
                    <a:pt x="7710" y="11549"/>
                  </a:lnTo>
                  <a:lnTo>
                    <a:pt x="7775" y="11586"/>
                  </a:lnTo>
                  <a:lnTo>
                    <a:pt x="7812" y="11607"/>
                  </a:lnTo>
                  <a:lnTo>
                    <a:pt x="7854" y="11629"/>
                  </a:lnTo>
                  <a:lnTo>
                    <a:pt x="7899" y="11652"/>
                  </a:lnTo>
                  <a:lnTo>
                    <a:pt x="7947" y="11676"/>
                  </a:lnTo>
                  <a:lnTo>
                    <a:pt x="7998" y="11702"/>
                  </a:lnTo>
                  <a:lnTo>
                    <a:pt x="8052" y="11727"/>
                  </a:lnTo>
                  <a:lnTo>
                    <a:pt x="8108" y="11753"/>
                  </a:lnTo>
                  <a:lnTo>
                    <a:pt x="8167" y="11780"/>
                  </a:lnTo>
                  <a:lnTo>
                    <a:pt x="8227" y="11805"/>
                  </a:lnTo>
                  <a:lnTo>
                    <a:pt x="8291" y="11831"/>
                  </a:lnTo>
                  <a:lnTo>
                    <a:pt x="8356" y="11855"/>
                  </a:lnTo>
                  <a:lnTo>
                    <a:pt x="8423" y="11880"/>
                  </a:lnTo>
                  <a:lnTo>
                    <a:pt x="8491" y="11903"/>
                  </a:lnTo>
                  <a:lnTo>
                    <a:pt x="8561" y="11925"/>
                  </a:lnTo>
                  <a:lnTo>
                    <a:pt x="8632" y="11946"/>
                  </a:lnTo>
                  <a:lnTo>
                    <a:pt x="8704" y="11964"/>
                  </a:lnTo>
                  <a:lnTo>
                    <a:pt x="8775" y="11982"/>
                  </a:lnTo>
                  <a:lnTo>
                    <a:pt x="8848" y="11997"/>
                  </a:lnTo>
                  <a:lnTo>
                    <a:pt x="8922" y="12009"/>
                  </a:lnTo>
                  <a:lnTo>
                    <a:pt x="8996" y="12019"/>
                  </a:lnTo>
                  <a:lnTo>
                    <a:pt x="9068" y="12027"/>
                  </a:lnTo>
                  <a:lnTo>
                    <a:pt x="9142" y="12031"/>
                  </a:lnTo>
                  <a:lnTo>
                    <a:pt x="9215" y="12032"/>
                  </a:lnTo>
                  <a:lnTo>
                    <a:pt x="9288" y="12030"/>
                  </a:lnTo>
                  <a:lnTo>
                    <a:pt x="9360" y="12025"/>
                  </a:lnTo>
                  <a:lnTo>
                    <a:pt x="9434" y="12020"/>
                  </a:lnTo>
                  <a:lnTo>
                    <a:pt x="9510" y="12014"/>
                  </a:lnTo>
                  <a:lnTo>
                    <a:pt x="9586" y="12008"/>
                  </a:lnTo>
                  <a:lnTo>
                    <a:pt x="9663" y="12001"/>
                  </a:lnTo>
                  <a:lnTo>
                    <a:pt x="9740" y="11993"/>
                  </a:lnTo>
                  <a:lnTo>
                    <a:pt x="9817" y="11985"/>
                  </a:lnTo>
                  <a:lnTo>
                    <a:pt x="9895" y="11975"/>
                  </a:lnTo>
                  <a:lnTo>
                    <a:pt x="10049" y="11956"/>
                  </a:lnTo>
                  <a:lnTo>
                    <a:pt x="10199" y="11937"/>
                  </a:lnTo>
                  <a:lnTo>
                    <a:pt x="10345" y="11917"/>
                  </a:lnTo>
                  <a:lnTo>
                    <a:pt x="10483" y="11897"/>
                  </a:lnTo>
                  <a:lnTo>
                    <a:pt x="10612" y="11876"/>
                  </a:lnTo>
                  <a:lnTo>
                    <a:pt x="10730" y="11858"/>
                  </a:lnTo>
                  <a:lnTo>
                    <a:pt x="10836" y="11841"/>
                  </a:lnTo>
                  <a:lnTo>
                    <a:pt x="10926" y="11826"/>
                  </a:lnTo>
                  <a:lnTo>
                    <a:pt x="11000" y="11813"/>
                  </a:lnTo>
                  <a:lnTo>
                    <a:pt x="11055" y="11804"/>
                  </a:lnTo>
                  <a:lnTo>
                    <a:pt x="11090" y="11798"/>
                  </a:lnTo>
                  <a:lnTo>
                    <a:pt x="11102" y="11795"/>
                  </a:lnTo>
                  <a:lnTo>
                    <a:pt x="11100" y="11803"/>
                  </a:lnTo>
                  <a:lnTo>
                    <a:pt x="11093" y="11823"/>
                  </a:lnTo>
                  <a:lnTo>
                    <a:pt x="11082" y="11856"/>
                  </a:lnTo>
                  <a:lnTo>
                    <a:pt x="11066" y="11899"/>
                  </a:lnTo>
                  <a:lnTo>
                    <a:pt x="11048" y="11951"/>
                  </a:lnTo>
                  <a:lnTo>
                    <a:pt x="11027" y="12010"/>
                  </a:lnTo>
                  <a:lnTo>
                    <a:pt x="11004" y="12075"/>
                  </a:lnTo>
                  <a:lnTo>
                    <a:pt x="10979" y="12144"/>
                  </a:lnTo>
                  <a:lnTo>
                    <a:pt x="10952" y="12217"/>
                  </a:lnTo>
                  <a:lnTo>
                    <a:pt x="10925" y="12290"/>
                  </a:lnTo>
                  <a:lnTo>
                    <a:pt x="10897" y="12363"/>
                  </a:lnTo>
                  <a:lnTo>
                    <a:pt x="10867" y="12434"/>
                  </a:lnTo>
                  <a:lnTo>
                    <a:pt x="10839" y="12502"/>
                  </a:lnTo>
                  <a:lnTo>
                    <a:pt x="10812" y="12565"/>
                  </a:lnTo>
                  <a:lnTo>
                    <a:pt x="10799" y="12595"/>
                  </a:lnTo>
                  <a:lnTo>
                    <a:pt x="10785" y="12621"/>
                  </a:lnTo>
                  <a:lnTo>
                    <a:pt x="10772" y="12647"/>
                  </a:lnTo>
                  <a:lnTo>
                    <a:pt x="10760" y="12669"/>
                  </a:lnTo>
                  <a:lnTo>
                    <a:pt x="10747" y="12692"/>
                  </a:lnTo>
                  <a:lnTo>
                    <a:pt x="10733" y="12713"/>
                  </a:lnTo>
                  <a:lnTo>
                    <a:pt x="10716" y="12734"/>
                  </a:lnTo>
                  <a:lnTo>
                    <a:pt x="10697" y="12755"/>
                  </a:lnTo>
                  <a:lnTo>
                    <a:pt x="10678" y="12776"/>
                  </a:lnTo>
                  <a:lnTo>
                    <a:pt x="10657" y="12796"/>
                  </a:lnTo>
                  <a:lnTo>
                    <a:pt x="10635" y="12815"/>
                  </a:lnTo>
                  <a:lnTo>
                    <a:pt x="10611" y="12834"/>
                  </a:lnTo>
                  <a:lnTo>
                    <a:pt x="10585" y="12853"/>
                  </a:lnTo>
                  <a:lnTo>
                    <a:pt x="10559" y="12872"/>
                  </a:lnTo>
                  <a:lnTo>
                    <a:pt x="10531" y="12890"/>
                  </a:lnTo>
                  <a:lnTo>
                    <a:pt x="10502" y="12907"/>
                  </a:lnTo>
                  <a:lnTo>
                    <a:pt x="10473" y="12924"/>
                  </a:lnTo>
                  <a:lnTo>
                    <a:pt x="10442" y="12941"/>
                  </a:lnTo>
                  <a:lnTo>
                    <a:pt x="10410" y="12957"/>
                  </a:lnTo>
                  <a:lnTo>
                    <a:pt x="10379" y="12974"/>
                  </a:lnTo>
                  <a:lnTo>
                    <a:pt x="10346" y="12990"/>
                  </a:lnTo>
                  <a:lnTo>
                    <a:pt x="10312" y="13005"/>
                  </a:lnTo>
                  <a:lnTo>
                    <a:pt x="10278" y="13020"/>
                  </a:lnTo>
                  <a:lnTo>
                    <a:pt x="10244" y="13035"/>
                  </a:lnTo>
                  <a:lnTo>
                    <a:pt x="10174" y="13063"/>
                  </a:lnTo>
                  <a:lnTo>
                    <a:pt x="10103" y="13090"/>
                  </a:lnTo>
                  <a:lnTo>
                    <a:pt x="10031" y="13115"/>
                  </a:lnTo>
                  <a:lnTo>
                    <a:pt x="9961" y="13139"/>
                  </a:lnTo>
                  <a:lnTo>
                    <a:pt x="9890" y="13161"/>
                  </a:lnTo>
                  <a:lnTo>
                    <a:pt x="9821" y="13182"/>
                  </a:lnTo>
                  <a:lnTo>
                    <a:pt x="9725" y="13209"/>
                  </a:lnTo>
                  <a:lnTo>
                    <a:pt x="9580" y="13248"/>
                  </a:lnTo>
                  <a:lnTo>
                    <a:pt x="9393" y="13299"/>
                  </a:lnTo>
                  <a:lnTo>
                    <a:pt x="9171" y="13357"/>
                  </a:lnTo>
                  <a:lnTo>
                    <a:pt x="8923" y="13422"/>
                  </a:lnTo>
                  <a:lnTo>
                    <a:pt x="8655" y="13492"/>
                  </a:lnTo>
                  <a:lnTo>
                    <a:pt x="8377" y="13564"/>
                  </a:lnTo>
                  <a:lnTo>
                    <a:pt x="8095" y="13638"/>
                  </a:lnTo>
                  <a:lnTo>
                    <a:pt x="7817" y="13710"/>
                  </a:lnTo>
                  <a:lnTo>
                    <a:pt x="7551" y="13779"/>
                  </a:lnTo>
                  <a:lnTo>
                    <a:pt x="7305" y="13842"/>
                  </a:lnTo>
                  <a:lnTo>
                    <a:pt x="7087" y="13899"/>
                  </a:lnTo>
                  <a:lnTo>
                    <a:pt x="6903" y="13946"/>
                  </a:lnTo>
                  <a:lnTo>
                    <a:pt x="6762" y="13983"/>
                  </a:lnTo>
                  <a:lnTo>
                    <a:pt x="6672" y="14006"/>
                  </a:lnTo>
                  <a:lnTo>
                    <a:pt x="6641" y="14014"/>
                  </a:lnTo>
                  <a:lnTo>
                    <a:pt x="6649" y="14004"/>
                  </a:lnTo>
                  <a:lnTo>
                    <a:pt x="6673" y="13976"/>
                  </a:lnTo>
                  <a:lnTo>
                    <a:pt x="6711" y="13930"/>
                  </a:lnTo>
                  <a:lnTo>
                    <a:pt x="6760" y="13869"/>
                  </a:lnTo>
                  <a:lnTo>
                    <a:pt x="6820" y="13795"/>
                  </a:lnTo>
                  <a:lnTo>
                    <a:pt x="6887" y="13709"/>
                  </a:lnTo>
                  <a:lnTo>
                    <a:pt x="6960" y="13614"/>
                  </a:lnTo>
                  <a:lnTo>
                    <a:pt x="7038" y="13510"/>
                  </a:lnTo>
                  <a:lnTo>
                    <a:pt x="7078" y="13455"/>
                  </a:lnTo>
                  <a:lnTo>
                    <a:pt x="7118" y="13400"/>
                  </a:lnTo>
                  <a:lnTo>
                    <a:pt x="7158" y="13343"/>
                  </a:lnTo>
                  <a:lnTo>
                    <a:pt x="7199" y="13286"/>
                  </a:lnTo>
                  <a:lnTo>
                    <a:pt x="7238" y="13228"/>
                  </a:lnTo>
                  <a:lnTo>
                    <a:pt x="7277" y="13168"/>
                  </a:lnTo>
                  <a:lnTo>
                    <a:pt x="7315" y="13110"/>
                  </a:lnTo>
                  <a:lnTo>
                    <a:pt x="7352" y="13051"/>
                  </a:lnTo>
                  <a:lnTo>
                    <a:pt x="7388" y="12993"/>
                  </a:lnTo>
                  <a:lnTo>
                    <a:pt x="7422" y="12934"/>
                  </a:lnTo>
                  <a:lnTo>
                    <a:pt x="7454" y="12877"/>
                  </a:lnTo>
                  <a:lnTo>
                    <a:pt x="7485" y="12820"/>
                  </a:lnTo>
                  <a:lnTo>
                    <a:pt x="7512" y="12764"/>
                  </a:lnTo>
                  <a:lnTo>
                    <a:pt x="7537" y="12710"/>
                  </a:lnTo>
                  <a:lnTo>
                    <a:pt x="7560" y="12657"/>
                  </a:lnTo>
                  <a:lnTo>
                    <a:pt x="7580" y="12606"/>
                  </a:lnTo>
                  <a:lnTo>
                    <a:pt x="7597" y="12556"/>
                  </a:lnTo>
                  <a:lnTo>
                    <a:pt x="7612" y="12506"/>
                  </a:lnTo>
                  <a:lnTo>
                    <a:pt x="7625" y="12455"/>
                  </a:lnTo>
                  <a:lnTo>
                    <a:pt x="7637" y="12405"/>
                  </a:lnTo>
                  <a:lnTo>
                    <a:pt x="7646" y="12355"/>
                  </a:lnTo>
                  <a:lnTo>
                    <a:pt x="7654" y="12306"/>
                  </a:lnTo>
                  <a:lnTo>
                    <a:pt x="7662" y="12256"/>
                  </a:lnTo>
                  <a:lnTo>
                    <a:pt x="7668" y="12208"/>
                  </a:lnTo>
                  <a:lnTo>
                    <a:pt x="7672" y="12159"/>
                  </a:lnTo>
                  <a:lnTo>
                    <a:pt x="7675" y="12113"/>
                  </a:lnTo>
                  <a:lnTo>
                    <a:pt x="7677" y="12066"/>
                  </a:lnTo>
                  <a:lnTo>
                    <a:pt x="7678" y="12021"/>
                  </a:lnTo>
                  <a:lnTo>
                    <a:pt x="7678" y="11976"/>
                  </a:lnTo>
                  <a:lnTo>
                    <a:pt x="7677" y="11933"/>
                  </a:lnTo>
                  <a:lnTo>
                    <a:pt x="7676" y="11892"/>
                  </a:lnTo>
                  <a:lnTo>
                    <a:pt x="7674" y="11851"/>
                  </a:lnTo>
                  <a:lnTo>
                    <a:pt x="7671" y="11813"/>
                  </a:lnTo>
                  <a:lnTo>
                    <a:pt x="7668" y="11775"/>
                  </a:lnTo>
                  <a:lnTo>
                    <a:pt x="7664" y="11740"/>
                  </a:lnTo>
                  <a:lnTo>
                    <a:pt x="7660" y="11707"/>
                  </a:lnTo>
                  <a:lnTo>
                    <a:pt x="7651" y="11646"/>
                  </a:lnTo>
                  <a:lnTo>
                    <a:pt x="7643" y="11595"/>
                  </a:lnTo>
                  <a:lnTo>
                    <a:pt x="7635" y="11553"/>
                  </a:lnTo>
                  <a:lnTo>
                    <a:pt x="7628" y="11522"/>
                  </a:lnTo>
                  <a:lnTo>
                    <a:pt x="7624" y="11503"/>
                  </a:lnTo>
                  <a:lnTo>
                    <a:pt x="7622" y="11497"/>
                  </a:lnTo>
                  <a:close/>
                  <a:moveTo>
                    <a:pt x="14393" y="10247"/>
                  </a:moveTo>
                  <a:lnTo>
                    <a:pt x="14396" y="10218"/>
                  </a:lnTo>
                  <a:lnTo>
                    <a:pt x="14405" y="10135"/>
                  </a:lnTo>
                  <a:lnTo>
                    <a:pt x="14412" y="10074"/>
                  </a:lnTo>
                  <a:lnTo>
                    <a:pt x="14418" y="10003"/>
                  </a:lnTo>
                  <a:lnTo>
                    <a:pt x="14423" y="9921"/>
                  </a:lnTo>
                  <a:lnTo>
                    <a:pt x="14429" y="9828"/>
                  </a:lnTo>
                  <a:lnTo>
                    <a:pt x="14433" y="9727"/>
                  </a:lnTo>
                  <a:lnTo>
                    <a:pt x="14436" y="9616"/>
                  </a:lnTo>
                  <a:lnTo>
                    <a:pt x="14438" y="9498"/>
                  </a:lnTo>
                  <a:lnTo>
                    <a:pt x="14437" y="9372"/>
                  </a:lnTo>
                  <a:lnTo>
                    <a:pt x="14435" y="9240"/>
                  </a:lnTo>
                  <a:lnTo>
                    <a:pt x="14429" y="9103"/>
                  </a:lnTo>
                  <a:lnTo>
                    <a:pt x="14421" y="8960"/>
                  </a:lnTo>
                  <a:lnTo>
                    <a:pt x="14408" y="8812"/>
                  </a:lnTo>
                  <a:lnTo>
                    <a:pt x="14393" y="8661"/>
                  </a:lnTo>
                  <a:lnTo>
                    <a:pt x="14373" y="8508"/>
                  </a:lnTo>
                  <a:lnTo>
                    <a:pt x="14349" y="8351"/>
                  </a:lnTo>
                  <a:lnTo>
                    <a:pt x="14321" y="8192"/>
                  </a:lnTo>
                  <a:lnTo>
                    <a:pt x="14286" y="8034"/>
                  </a:lnTo>
                  <a:lnTo>
                    <a:pt x="14246" y="7875"/>
                  </a:lnTo>
                  <a:lnTo>
                    <a:pt x="14200" y="7717"/>
                  </a:lnTo>
                  <a:lnTo>
                    <a:pt x="14148" y="7559"/>
                  </a:lnTo>
                  <a:lnTo>
                    <a:pt x="14089" y="7404"/>
                  </a:lnTo>
                  <a:lnTo>
                    <a:pt x="14022" y="7251"/>
                  </a:lnTo>
                  <a:lnTo>
                    <a:pt x="13949" y="7101"/>
                  </a:lnTo>
                  <a:lnTo>
                    <a:pt x="13868" y="6956"/>
                  </a:lnTo>
                  <a:lnTo>
                    <a:pt x="13779" y="6816"/>
                  </a:lnTo>
                  <a:lnTo>
                    <a:pt x="13681" y="6680"/>
                  </a:lnTo>
                  <a:lnTo>
                    <a:pt x="13574" y="6552"/>
                  </a:lnTo>
                  <a:lnTo>
                    <a:pt x="13457" y="6429"/>
                  </a:lnTo>
                  <a:lnTo>
                    <a:pt x="13339" y="6315"/>
                  </a:lnTo>
                  <a:lnTo>
                    <a:pt x="13226" y="6207"/>
                  </a:lnTo>
                  <a:lnTo>
                    <a:pt x="13119" y="6107"/>
                  </a:lnTo>
                  <a:lnTo>
                    <a:pt x="13016" y="6014"/>
                  </a:lnTo>
                  <a:lnTo>
                    <a:pt x="12918" y="5928"/>
                  </a:lnTo>
                  <a:lnTo>
                    <a:pt x="12825" y="5847"/>
                  </a:lnTo>
                  <a:lnTo>
                    <a:pt x="12735" y="5773"/>
                  </a:lnTo>
                  <a:lnTo>
                    <a:pt x="12650" y="5704"/>
                  </a:lnTo>
                  <a:lnTo>
                    <a:pt x="12568" y="5642"/>
                  </a:lnTo>
                  <a:lnTo>
                    <a:pt x="12490" y="5585"/>
                  </a:lnTo>
                  <a:lnTo>
                    <a:pt x="12416" y="5533"/>
                  </a:lnTo>
                  <a:lnTo>
                    <a:pt x="12344" y="5484"/>
                  </a:lnTo>
                  <a:lnTo>
                    <a:pt x="12274" y="5442"/>
                  </a:lnTo>
                  <a:lnTo>
                    <a:pt x="12208" y="5402"/>
                  </a:lnTo>
                  <a:lnTo>
                    <a:pt x="12144" y="5367"/>
                  </a:lnTo>
                  <a:lnTo>
                    <a:pt x="12082" y="5336"/>
                  </a:lnTo>
                  <a:lnTo>
                    <a:pt x="12021" y="5308"/>
                  </a:lnTo>
                  <a:lnTo>
                    <a:pt x="11963" y="5283"/>
                  </a:lnTo>
                  <a:lnTo>
                    <a:pt x="11906" y="5261"/>
                  </a:lnTo>
                  <a:lnTo>
                    <a:pt x="11850" y="5242"/>
                  </a:lnTo>
                  <a:lnTo>
                    <a:pt x="11795" y="5225"/>
                  </a:lnTo>
                  <a:lnTo>
                    <a:pt x="11740" y="5209"/>
                  </a:lnTo>
                  <a:lnTo>
                    <a:pt x="11687" y="5196"/>
                  </a:lnTo>
                  <a:lnTo>
                    <a:pt x="11632" y="5185"/>
                  </a:lnTo>
                  <a:lnTo>
                    <a:pt x="11579" y="5175"/>
                  </a:lnTo>
                  <a:lnTo>
                    <a:pt x="11524" y="5165"/>
                  </a:lnTo>
                  <a:lnTo>
                    <a:pt x="11470" y="5157"/>
                  </a:lnTo>
                  <a:lnTo>
                    <a:pt x="11415" y="5149"/>
                  </a:lnTo>
                  <a:lnTo>
                    <a:pt x="11301" y="5133"/>
                  </a:lnTo>
                  <a:lnTo>
                    <a:pt x="11182" y="5114"/>
                  </a:lnTo>
                  <a:lnTo>
                    <a:pt x="11119" y="5105"/>
                  </a:lnTo>
                  <a:lnTo>
                    <a:pt x="11057" y="5098"/>
                  </a:lnTo>
                  <a:lnTo>
                    <a:pt x="10995" y="5092"/>
                  </a:lnTo>
                  <a:lnTo>
                    <a:pt x="10933" y="5087"/>
                  </a:lnTo>
                  <a:lnTo>
                    <a:pt x="10870" y="5083"/>
                  </a:lnTo>
                  <a:lnTo>
                    <a:pt x="10808" y="5080"/>
                  </a:lnTo>
                  <a:lnTo>
                    <a:pt x="10746" y="5078"/>
                  </a:lnTo>
                  <a:lnTo>
                    <a:pt x="10684" y="5077"/>
                  </a:lnTo>
                  <a:lnTo>
                    <a:pt x="10623" y="5077"/>
                  </a:lnTo>
                  <a:lnTo>
                    <a:pt x="10561" y="5077"/>
                  </a:lnTo>
                  <a:lnTo>
                    <a:pt x="10500" y="5079"/>
                  </a:lnTo>
                  <a:lnTo>
                    <a:pt x="10440" y="5081"/>
                  </a:lnTo>
                  <a:lnTo>
                    <a:pt x="10380" y="5084"/>
                  </a:lnTo>
                  <a:lnTo>
                    <a:pt x="10321" y="5087"/>
                  </a:lnTo>
                  <a:lnTo>
                    <a:pt x="10262" y="5091"/>
                  </a:lnTo>
                  <a:lnTo>
                    <a:pt x="10204" y="5095"/>
                  </a:lnTo>
                  <a:lnTo>
                    <a:pt x="10090" y="5106"/>
                  </a:lnTo>
                  <a:lnTo>
                    <a:pt x="9981" y="5117"/>
                  </a:lnTo>
                  <a:lnTo>
                    <a:pt x="9876" y="5131"/>
                  </a:lnTo>
                  <a:lnTo>
                    <a:pt x="9776" y="5143"/>
                  </a:lnTo>
                  <a:lnTo>
                    <a:pt x="9681" y="5156"/>
                  </a:lnTo>
                  <a:lnTo>
                    <a:pt x="9593" y="5169"/>
                  </a:lnTo>
                  <a:lnTo>
                    <a:pt x="9511" y="5180"/>
                  </a:lnTo>
                  <a:lnTo>
                    <a:pt x="9436" y="5190"/>
                  </a:lnTo>
                  <a:lnTo>
                    <a:pt x="9379" y="5201"/>
                  </a:lnTo>
                  <a:lnTo>
                    <a:pt x="9280" y="5224"/>
                  </a:lnTo>
                  <a:lnTo>
                    <a:pt x="9143" y="5257"/>
                  </a:lnTo>
                  <a:lnTo>
                    <a:pt x="8970" y="5299"/>
                  </a:lnTo>
                  <a:lnTo>
                    <a:pt x="8764" y="5352"/>
                  </a:lnTo>
                  <a:lnTo>
                    <a:pt x="8529" y="5412"/>
                  </a:lnTo>
                  <a:lnTo>
                    <a:pt x="8266" y="5480"/>
                  </a:lnTo>
                  <a:lnTo>
                    <a:pt x="7980" y="5556"/>
                  </a:lnTo>
                  <a:lnTo>
                    <a:pt x="7343" y="5724"/>
                  </a:lnTo>
                  <a:lnTo>
                    <a:pt x="6644" y="5908"/>
                  </a:lnTo>
                  <a:lnTo>
                    <a:pt x="5904" y="6106"/>
                  </a:lnTo>
                  <a:lnTo>
                    <a:pt x="5145" y="6309"/>
                  </a:lnTo>
                  <a:lnTo>
                    <a:pt x="4391" y="6512"/>
                  </a:lnTo>
                  <a:lnTo>
                    <a:pt x="3665" y="6707"/>
                  </a:lnTo>
                  <a:lnTo>
                    <a:pt x="2987" y="6890"/>
                  </a:lnTo>
                  <a:lnTo>
                    <a:pt x="2382" y="7053"/>
                  </a:lnTo>
                  <a:lnTo>
                    <a:pt x="1873" y="7191"/>
                  </a:lnTo>
                  <a:lnTo>
                    <a:pt x="1481" y="7297"/>
                  </a:lnTo>
                  <a:lnTo>
                    <a:pt x="1229" y="7366"/>
                  </a:lnTo>
                  <a:lnTo>
                    <a:pt x="1140" y="7390"/>
                  </a:lnTo>
                  <a:lnTo>
                    <a:pt x="1167" y="7393"/>
                  </a:lnTo>
                  <a:lnTo>
                    <a:pt x="1246" y="7406"/>
                  </a:lnTo>
                  <a:lnTo>
                    <a:pt x="1303" y="7415"/>
                  </a:lnTo>
                  <a:lnTo>
                    <a:pt x="1371" y="7427"/>
                  </a:lnTo>
                  <a:lnTo>
                    <a:pt x="1451" y="7441"/>
                  </a:lnTo>
                  <a:lnTo>
                    <a:pt x="1540" y="7458"/>
                  </a:lnTo>
                  <a:lnTo>
                    <a:pt x="1638" y="7477"/>
                  </a:lnTo>
                  <a:lnTo>
                    <a:pt x="1745" y="7499"/>
                  </a:lnTo>
                  <a:lnTo>
                    <a:pt x="1861" y="7526"/>
                  </a:lnTo>
                  <a:lnTo>
                    <a:pt x="1984" y="7554"/>
                  </a:lnTo>
                  <a:lnTo>
                    <a:pt x="2113" y="7586"/>
                  </a:lnTo>
                  <a:lnTo>
                    <a:pt x="2251" y="7622"/>
                  </a:lnTo>
                  <a:lnTo>
                    <a:pt x="2392" y="7660"/>
                  </a:lnTo>
                  <a:lnTo>
                    <a:pt x="2540" y="7702"/>
                  </a:lnTo>
                  <a:lnTo>
                    <a:pt x="2692" y="7749"/>
                  </a:lnTo>
                  <a:lnTo>
                    <a:pt x="2849" y="7799"/>
                  </a:lnTo>
                  <a:lnTo>
                    <a:pt x="3009" y="7854"/>
                  </a:lnTo>
                  <a:lnTo>
                    <a:pt x="3171" y="7913"/>
                  </a:lnTo>
                  <a:lnTo>
                    <a:pt x="3336" y="7975"/>
                  </a:lnTo>
                  <a:lnTo>
                    <a:pt x="3503" y="8042"/>
                  </a:lnTo>
                  <a:lnTo>
                    <a:pt x="3671" y="8114"/>
                  </a:lnTo>
                  <a:lnTo>
                    <a:pt x="3839" y="8190"/>
                  </a:lnTo>
                  <a:lnTo>
                    <a:pt x="4007" y="8271"/>
                  </a:lnTo>
                  <a:lnTo>
                    <a:pt x="4175" y="8357"/>
                  </a:lnTo>
                  <a:lnTo>
                    <a:pt x="4342" y="8448"/>
                  </a:lnTo>
                  <a:lnTo>
                    <a:pt x="4506" y="8544"/>
                  </a:lnTo>
                  <a:lnTo>
                    <a:pt x="4669" y="8646"/>
                  </a:lnTo>
                  <a:lnTo>
                    <a:pt x="4829" y="8752"/>
                  </a:lnTo>
                  <a:lnTo>
                    <a:pt x="4984" y="8865"/>
                  </a:lnTo>
                  <a:lnTo>
                    <a:pt x="5136" y="8982"/>
                  </a:lnTo>
                  <a:lnTo>
                    <a:pt x="5285" y="9103"/>
                  </a:lnTo>
                  <a:lnTo>
                    <a:pt x="5433" y="9222"/>
                  </a:lnTo>
                  <a:lnTo>
                    <a:pt x="5581" y="9338"/>
                  </a:lnTo>
                  <a:lnTo>
                    <a:pt x="5727" y="9453"/>
                  </a:lnTo>
                  <a:lnTo>
                    <a:pt x="5873" y="9566"/>
                  </a:lnTo>
                  <a:lnTo>
                    <a:pt x="6017" y="9676"/>
                  </a:lnTo>
                  <a:lnTo>
                    <a:pt x="6160" y="9784"/>
                  </a:lnTo>
                  <a:lnTo>
                    <a:pt x="6302" y="9891"/>
                  </a:lnTo>
                  <a:lnTo>
                    <a:pt x="6442" y="9994"/>
                  </a:lnTo>
                  <a:lnTo>
                    <a:pt x="6581" y="10095"/>
                  </a:lnTo>
                  <a:lnTo>
                    <a:pt x="6718" y="10193"/>
                  </a:lnTo>
                  <a:lnTo>
                    <a:pt x="6852" y="10286"/>
                  </a:lnTo>
                  <a:lnTo>
                    <a:pt x="6985" y="10378"/>
                  </a:lnTo>
                  <a:lnTo>
                    <a:pt x="7116" y="10466"/>
                  </a:lnTo>
                  <a:lnTo>
                    <a:pt x="7245" y="10551"/>
                  </a:lnTo>
                  <a:lnTo>
                    <a:pt x="7371" y="10632"/>
                  </a:lnTo>
                  <a:lnTo>
                    <a:pt x="7495" y="10710"/>
                  </a:lnTo>
                  <a:lnTo>
                    <a:pt x="7616" y="10783"/>
                  </a:lnTo>
                  <a:lnTo>
                    <a:pt x="7734" y="10853"/>
                  </a:lnTo>
                  <a:lnTo>
                    <a:pt x="7851" y="10919"/>
                  </a:lnTo>
                  <a:lnTo>
                    <a:pt x="7964" y="10980"/>
                  </a:lnTo>
                  <a:lnTo>
                    <a:pt x="8073" y="11037"/>
                  </a:lnTo>
                  <a:lnTo>
                    <a:pt x="8180" y="11090"/>
                  </a:lnTo>
                  <a:lnTo>
                    <a:pt x="8284" y="11137"/>
                  </a:lnTo>
                  <a:lnTo>
                    <a:pt x="8384" y="11180"/>
                  </a:lnTo>
                  <a:lnTo>
                    <a:pt x="8480" y="11218"/>
                  </a:lnTo>
                  <a:lnTo>
                    <a:pt x="8573" y="11251"/>
                  </a:lnTo>
                  <a:lnTo>
                    <a:pt x="8663" y="11278"/>
                  </a:lnTo>
                  <a:lnTo>
                    <a:pt x="8748" y="11301"/>
                  </a:lnTo>
                  <a:lnTo>
                    <a:pt x="8830" y="11318"/>
                  </a:lnTo>
                  <a:lnTo>
                    <a:pt x="8907" y="11329"/>
                  </a:lnTo>
                  <a:lnTo>
                    <a:pt x="8980" y="11334"/>
                  </a:lnTo>
                  <a:lnTo>
                    <a:pt x="9120" y="11338"/>
                  </a:lnTo>
                  <a:lnTo>
                    <a:pt x="9254" y="11341"/>
                  </a:lnTo>
                  <a:lnTo>
                    <a:pt x="9384" y="11342"/>
                  </a:lnTo>
                  <a:lnTo>
                    <a:pt x="9510" y="11342"/>
                  </a:lnTo>
                  <a:lnTo>
                    <a:pt x="9572" y="11341"/>
                  </a:lnTo>
                  <a:lnTo>
                    <a:pt x="9633" y="11340"/>
                  </a:lnTo>
                  <a:lnTo>
                    <a:pt x="9694" y="11338"/>
                  </a:lnTo>
                  <a:lnTo>
                    <a:pt x="9754" y="11336"/>
                  </a:lnTo>
                  <a:lnTo>
                    <a:pt x="9814" y="11333"/>
                  </a:lnTo>
                  <a:lnTo>
                    <a:pt x="9873" y="11330"/>
                  </a:lnTo>
                  <a:lnTo>
                    <a:pt x="9932" y="11326"/>
                  </a:lnTo>
                  <a:lnTo>
                    <a:pt x="9992" y="11321"/>
                  </a:lnTo>
                  <a:lnTo>
                    <a:pt x="10052" y="11317"/>
                  </a:lnTo>
                  <a:lnTo>
                    <a:pt x="10110" y="11311"/>
                  </a:lnTo>
                  <a:lnTo>
                    <a:pt x="10170" y="11305"/>
                  </a:lnTo>
                  <a:lnTo>
                    <a:pt x="10231" y="11298"/>
                  </a:lnTo>
                  <a:lnTo>
                    <a:pt x="10290" y="11290"/>
                  </a:lnTo>
                  <a:lnTo>
                    <a:pt x="10351" y="11282"/>
                  </a:lnTo>
                  <a:lnTo>
                    <a:pt x="10412" y="11272"/>
                  </a:lnTo>
                  <a:lnTo>
                    <a:pt x="10474" y="11263"/>
                  </a:lnTo>
                  <a:lnTo>
                    <a:pt x="10537" y="11252"/>
                  </a:lnTo>
                  <a:lnTo>
                    <a:pt x="10600" y="11241"/>
                  </a:lnTo>
                  <a:lnTo>
                    <a:pt x="10665" y="11229"/>
                  </a:lnTo>
                  <a:lnTo>
                    <a:pt x="10730" y="11217"/>
                  </a:lnTo>
                  <a:lnTo>
                    <a:pt x="10797" y="11203"/>
                  </a:lnTo>
                  <a:lnTo>
                    <a:pt x="10864" y="11189"/>
                  </a:lnTo>
                  <a:lnTo>
                    <a:pt x="10934" y="11173"/>
                  </a:lnTo>
                  <a:lnTo>
                    <a:pt x="11004" y="11157"/>
                  </a:lnTo>
                  <a:lnTo>
                    <a:pt x="11167" y="11118"/>
                  </a:lnTo>
                  <a:lnTo>
                    <a:pt x="11368" y="11067"/>
                  </a:lnTo>
                  <a:lnTo>
                    <a:pt x="11598" y="11008"/>
                  </a:lnTo>
                  <a:lnTo>
                    <a:pt x="11854" y="10940"/>
                  </a:lnTo>
                  <a:lnTo>
                    <a:pt x="12126" y="10867"/>
                  </a:lnTo>
                  <a:lnTo>
                    <a:pt x="12409" y="10792"/>
                  </a:lnTo>
                  <a:lnTo>
                    <a:pt x="12697" y="10714"/>
                  </a:lnTo>
                  <a:lnTo>
                    <a:pt x="12983" y="10636"/>
                  </a:lnTo>
                  <a:lnTo>
                    <a:pt x="13259" y="10560"/>
                  </a:lnTo>
                  <a:lnTo>
                    <a:pt x="13521" y="10489"/>
                  </a:lnTo>
                  <a:lnTo>
                    <a:pt x="13760" y="10423"/>
                  </a:lnTo>
                  <a:lnTo>
                    <a:pt x="13970" y="10364"/>
                  </a:lnTo>
                  <a:lnTo>
                    <a:pt x="14146" y="10316"/>
                  </a:lnTo>
                  <a:lnTo>
                    <a:pt x="14279" y="10278"/>
                  </a:lnTo>
                  <a:lnTo>
                    <a:pt x="14363" y="10255"/>
                  </a:lnTo>
                  <a:lnTo>
                    <a:pt x="14393" y="10247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0794" tIns="45397" rIns="90794" bIns="45397" numCol="1" anchor="t" anchorCtr="0" compatLnSpc="1">
              <a:prstTxWarp prst="textNoShape">
                <a:avLst/>
              </a:prstTxWarp>
              <a:noAutofit/>
            </a:bodyPr>
            <a:lstStyle/>
            <a:p>
              <a:pPr indent="-178709" algn="ctr" defTabSz="907455" fontAlgn="ctr">
                <a:buClr>
                  <a:srgbClr val="CC9900"/>
                </a:buClr>
                <a:buSzPct val="60000"/>
                <a:buFont typeface="Arial" pitchFamily="34" charset="0"/>
                <a:buChar char="•"/>
                <a:defRPr/>
              </a:pPr>
              <a:endParaRPr lang="en-US" altLang="zh-CN" sz="900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8" name="矩形 79"/>
          <p:cNvSpPr/>
          <p:nvPr/>
        </p:nvSpPr>
        <p:spPr>
          <a:xfrm>
            <a:off x="3500784" y="2264854"/>
            <a:ext cx="1252417" cy="2308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defTabSz="1219444" fontAlgn="ctr">
              <a:defRPr/>
            </a:pPr>
            <a:r>
              <a:rPr lang="ru-RU" sz="10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 на автоматических воротах</a:t>
            </a:r>
          </a:p>
        </p:txBody>
      </p:sp>
      <p:sp>
        <p:nvSpPr>
          <p:cNvPr id="9" name="右箭头 80"/>
          <p:cNvSpPr/>
          <p:nvPr/>
        </p:nvSpPr>
        <p:spPr>
          <a:xfrm>
            <a:off x="4806874" y="3608251"/>
            <a:ext cx="556661" cy="329525"/>
          </a:xfrm>
          <a:prstGeom prst="rightArrow">
            <a:avLst/>
          </a:prstGeom>
          <a:solidFill>
            <a:sysClr val="window" lastClr="FFFFFF">
              <a:lumMod val="50000"/>
            </a:sysClr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1219444" fontAlgn="ctr">
              <a:defRPr/>
            </a:pPr>
            <a:endParaRPr lang="en-US" altLang="zh-CN" sz="9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矩形 81"/>
          <p:cNvSpPr/>
          <p:nvPr/>
        </p:nvSpPr>
        <p:spPr>
          <a:xfrm>
            <a:off x="4836747" y="4308319"/>
            <a:ext cx="1329737" cy="3693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defTabSz="1219444" fontAlgn="ctr">
              <a:defRPr/>
            </a:pPr>
            <a:r>
              <a:rPr lang="ru-RU" sz="9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Интеллектуальное периферийное устройство</a:t>
            </a:r>
          </a:p>
        </p:txBody>
      </p:sp>
      <p:sp>
        <p:nvSpPr>
          <p:cNvPr id="11" name="Freeform 6"/>
          <p:cNvSpPr/>
          <p:nvPr/>
        </p:nvSpPr>
        <p:spPr>
          <a:xfrm flipH="1">
            <a:off x="8381950" y="3765701"/>
            <a:ext cx="2690059" cy="15253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6088"/>
                </a:moveTo>
                <a:cubicBezTo>
                  <a:pt x="21600" y="13059"/>
                  <a:pt x="20337" y="10577"/>
                  <a:pt x="18796" y="10577"/>
                </a:cubicBezTo>
                <a:cubicBezTo>
                  <a:pt x="18594" y="10577"/>
                  <a:pt x="18392" y="10626"/>
                  <a:pt x="18189" y="10726"/>
                </a:cubicBezTo>
                <a:cubicBezTo>
                  <a:pt x="18189" y="10577"/>
                  <a:pt x="18189" y="10428"/>
                  <a:pt x="18189" y="10279"/>
                </a:cubicBezTo>
                <a:cubicBezTo>
                  <a:pt x="18189" y="4618"/>
                  <a:pt x="15865" y="0"/>
                  <a:pt x="12960" y="0"/>
                </a:cubicBezTo>
                <a:cubicBezTo>
                  <a:pt x="10560" y="0"/>
                  <a:pt x="8539" y="3178"/>
                  <a:pt x="7907" y="7548"/>
                </a:cubicBezTo>
                <a:cubicBezTo>
                  <a:pt x="7200" y="6008"/>
                  <a:pt x="6164" y="5015"/>
                  <a:pt x="5002" y="5015"/>
                </a:cubicBezTo>
                <a:cubicBezTo>
                  <a:pt x="2829" y="5015"/>
                  <a:pt x="1061" y="8491"/>
                  <a:pt x="1061" y="12811"/>
                </a:cubicBezTo>
                <a:cubicBezTo>
                  <a:pt x="1061" y="13556"/>
                  <a:pt x="1112" y="14251"/>
                  <a:pt x="1213" y="14946"/>
                </a:cubicBezTo>
                <a:cubicBezTo>
                  <a:pt x="505" y="15393"/>
                  <a:pt x="0" y="16684"/>
                  <a:pt x="0" y="18174"/>
                </a:cubicBezTo>
                <a:cubicBezTo>
                  <a:pt x="0" y="20011"/>
                  <a:pt x="733" y="21501"/>
                  <a:pt x="1667" y="21600"/>
                </a:cubicBezTo>
                <a:cubicBezTo>
                  <a:pt x="1667" y="21600"/>
                  <a:pt x="1667" y="21600"/>
                  <a:pt x="1667" y="21600"/>
                </a:cubicBezTo>
                <a:cubicBezTo>
                  <a:pt x="18821" y="21600"/>
                  <a:pt x="18821" y="21600"/>
                  <a:pt x="18821" y="21600"/>
                </a:cubicBezTo>
                <a:cubicBezTo>
                  <a:pt x="18821" y="21600"/>
                  <a:pt x="18821" y="21600"/>
                  <a:pt x="18821" y="21600"/>
                </a:cubicBezTo>
                <a:cubicBezTo>
                  <a:pt x="20362" y="21550"/>
                  <a:pt x="21600" y="19117"/>
                  <a:pt x="21600" y="16088"/>
                </a:cubicBezTo>
                <a:close/>
              </a:path>
            </a:pathLst>
          </a:custGeom>
          <a:solidFill>
            <a:srgbClr val="8DBEE3"/>
          </a:solidFill>
          <a:ln w="12700">
            <a:miter lim="400000"/>
          </a:ln>
        </p:spPr>
        <p:txBody>
          <a:bodyPr wrap="square" lIns="37628" tIns="37628" rIns="37628" bIns="37628" anchor="b">
            <a:noAutofit/>
          </a:bodyPr>
          <a:lstStyle/>
          <a:p>
            <a:pPr algn="ctr" defTabSz="382216" fontAlgn="ctr">
              <a:defRPr sz="8200">
                <a:latin typeface="Arial"/>
                <a:ea typeface="Arial"/>
                <a:cs typeface="Arial"/>
                <a:sym typeface="Arial"/>
              </a:defRPr>
            </a:pPr>
            <a:r>
              <a:rPr lang="ru-RU" sz="9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Облачная платформа</a:t>
            </a:r>
          </a:p>
        </p:txBody>
      </p:sp>
      <p:sp>
        <p:nvSpPr>
          <p:cNvPr id="12" name="圆角矩形 83"/>
          <p:cNvSpPr/>
          <p:nvPr/>
        </p:nvSpPr>
        <p:spPr>
          <a:xfrm>
            <a:off x="8454312" y="3282209"/>
            <a:ext cx="1222551" cy="444588"/>
          </a:xfrm>
          <a:prstGeom prst="roundRect">
            <a:avLst>
              <a:gd name="adj" fmla="val 5649"/>
            </a:avLst>
          </a:prstGeom>
          <a:solidFill>
            <a:srgbClr val="FFFFFF">
              <a:lumMod val="50000"/>
            </a:srgbClr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fontAlgn="ctr">
              <a:defRPr/>
            </a:pPr>
            <a:r>
              <a:rPr lang="ru-RU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Интеллектуальный анализ изображений</a:t>
            </a:r>
          </a:p>
        </p:txBody>
      </p:sp>
      <p:sp>
        <p:nvSpPr>
          <p:cNvPr id="13" name="左箭头 84"/>
          <p:cNvSpPr/>
          <p:nvPr/>
        </p:nvSpPr>
        <p:spPr bwMode="auto">
          <a:xfrm>
            <a:off x="7901765" y="3273861"/>
            <a:ext cx="627115" cy="305625"/>
          </a:xfrm>
          <a:prstGeom prst="leftArrow">
            <a:avLst>
              <a:gd name="adj1" fmla="val 50000"/>
              <a:gd name="adj2" fmla="val 21869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ctr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Pct val="60000"/>
              <a:buFont typeface="Wingdings" pitchFamily="2" charset="2"/>
              <a:buChar char="n"/>
              <a:defRPr/>
            </a:pPr>
            <a:endParaRPr lang="en-US" altLang="zh-CN" sz="9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矩形 85"/>
          <p:cNvSpPr/>
          <p:nvPr/>
        </p:nvSpPr>
        <p:spPr>
          <a:xfrm>
            <a:off x="8152847" y="2920306"/>
            <a:ext cx="1500665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219444" fontAlgn="ctr">
              <a:defRPr/>
            </a:pPr>
            <a:r>
              <a:rPr lang="ru-RU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модели </a:t>
            </a:r>
            <a:r>
              <a:rPr lang="ru-RU" sz="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 </a:t>
            </a:r>
            <a:endParaRPr lang="ru-RU" sz="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444" fontAlgn="ctr">
              <a:defRPr/>
            </a:pPr>
            <a:r>
              <a:rPr lang="ru-RU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развитие</a:t>
            </a:r>
          </a:p>
        </p:txBody>
      </p:sp>
      <p:sp>
        <p:nvSpPr>
          <p:cNvPr id="15" name="圆角矩形 86"/>
          <p:cNvSpPr/>
          <p:nvPr/>
        </p:nvSpPr>
        <p:spPr>
          <a:xfrm>
            <a:off x="10032592" y="4331706"/>
            <a:ext cx="919928" cy="296422"/>
          </a:xfrm>
          <a:prstGeom prst="roundRect">
            <a:avLst>
              <a:gd name="adj" fmla="val 0"/>
            </a:avLst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fontAlgn="ctr">
              <a:defRPr/>
            </a:pPr>
            <a:r>
              <a:rPr lang="ru-RU" sz="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 платы и аудит</a:t>
            </a:r>
          </a:p>
        </p:txBody>
      </p:sp>
      <p:sp>
        <p:nvSpPr>
          <p:cNvPr id="16" name="圆角矩形 87"/>
          <p:cNvSpPr/>
          <p:nvPr/>
        </p:nvSpPr>
        <p:spPr>
          <a:xfrm>
            <a:off x="8704274" y="4718778"/>
            <a:ext cx="2233531" cy="268882"/>
          </a:xfrm>
          <a:prstGeom prst="roundRect">
            <a:avLst>
              <a:gd name="adj" fmla="val 5649"/>
            </a:avLst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801635" fontAlgn="ctr">
              <a:defRPr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Платформа больших данных</a:t>
            </a:r>
          </a:p>
        </p:txBody>
      </p:sp>
      <p:sp>
        <p:nvSpPr>
          <p:cNvPr id="17" name="右箭头 88"/>
          <p:cNvSpPr/>
          <p:nvPr/>
        </p:nvSpPr>
        <p:spPr>
          <a:xfrm>
            <a:off x="7811674" y="4371291"/>
            <a:ext cx="695223" cy="329525"/>
          </a:xfrm>
          <a:prstGeom prst="rightArrow">
            <a:avLst>
              <a:gd name="adj1" fmla="val 50000"/>
              <a:gd name="adj2" fmla="val 22144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defTabSz="1219444" fontAlgn="ctr">
              <a:defRPr/>
            </a:pPr>
            <a:endParaRPr lang="en-US" altLang="zh-CN" sz="9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上箭头 89"/>
          <p:cNvSpPr/>
          <p:nvPr/>
        </p:nvSpPr>
        <p:spPr>
          <a:xfrm>
            <a:off x="9025008" y="3715706"/>
            <a:ext cx="404216" cy="551333"/>
          </a:xfrm>
          <a:prstGeom prst="upArrow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fontAlgn="ctr">
              <a:defRPr/>
            </a:pPr>
            <a:endParaRPr lang="en-US" altLang="zh-CN" sz="9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" name="图片 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82" y="3402857"/>
            <a:ext cx="4031279" cy="2639775"/>
          </a:xfrm>
          <a:prstGeom prst="rect">
            <a:avLst/>
          </a:prstGeom>
        </p:spPr>
      </p:pic>
      <p:sp>
        <p:nvSpPr>
          <p:cNvPr id="20" name="文本框 91"/>
          <p:cNvSpPr txBox="1"/>
          <p:nvPr/>
        </p:nvSpPr>
        <p:spPr>
          <a:xfrm>
            <a:off x="9297043" y="3825890"/>
            <a:ext cx="927645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534815" fontAlgn="ctr"/>
            <a:r>
              <a:rPr lang="ru-RU" sz="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Непрерывное обучение</a:t>
            </a:r>
          </a:p>
        </p:txBody>
      </p:sp>
      <p:sp>
        <p:nvSpPr>
          <p:cNvPr id="21" name="矩形 92"/>
          <p:cNvSpPr/>
          <p:nvPr/>
        </p:nvSpPr>
        <p:spPr>
          <a:xfrm>
            <a:off x="5306234" y="1963749"/>
            <a:ext cx="2387105" cy="1785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ctr">
              <a:defRPr/>
            </a:pP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Логические выводы </a:t>
            </a:r>
            <a:r>
              <a:rPr lang="ru-RU" sz="12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</a:t>
            </a:r>
          </a:p>
        </p:txBody>
      </p:sp>
      <p:grpSp>
        <p:nvGrpSpPr>
          <p:cNvPr id="22" name="组合 93"/>
          <p:cNvGrpSpPr/>
          <p:nvPr/>
        </p:nvGrpSpPr>
        <p:grpSpPr>
          <a:xfrm>
            <a:off x="5410722" y="2997809"/>
            <a:ext cx="2430146" cy="334230"/>
            <a:chOff x="5736971" y="1970563"/>
            <a:chExt cx="1810148" cy="1601091"/>
          </a:xfrm>
        </p:grpSpPr>
        <p:sp>
          <p:nvSpPr>
            <p:cNvPr id="23" name="圆角矩形 94"/>
            <p:cNvSpPr/>
            <p:nvPr/>
          </p:nvSpPr>
          <p:spPr>
            <a:xfrm>
              <a:off x="5736971" y="1970563"/>
              <a:ext cx="400346" cy="1601091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Лицо</a:t>
              </a:r>
            </a:p>
          </p:txBody>
        </p:sp>
        <p:sp>
          <p:nvSpPr>
            <p:cNvPr id="24" name="圆角矩形 95"/>
            <p:cNvSpPr/>
            <p:nvPr/>
          </p:nvSpPr>
          <p:spPr>
            <a:xfrm>
              <a:off x="6159868" y="1970563"/>
              <a:ext cx="442587" cy="1601091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Цвет одежды</a:t>
              </a:r>
            </a:p>
          </p:txBody>
        </p:sp>
        <p:sp>
          <p:nvSpPr>
            <p:cNvPr id="25" name="圆角矩形 96"/>
            <p:cNvSpPr/>
            <p:nvPr/>
          </p:nvSpPr>
          <p:spPr>
            <a:xfrm>
              <a:off x="6625005" y="1970563"/>
              <a:ext cx="456793" cy="1601091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Царапины</a:t>
              </a:r>
            </a:p>
          </p:txBody>
        </p:sp>
        <p:sp>
          <p:nvSpPr>
            <p:cNvPr id="26" name="圆角矩形 97"/>
            <p:cNvSpPr/>
            <p:nvPr/>
          </p:nvSpPr>
          <p:spPr>
            <a:xfrm>
              <a:off x="7110231" y="1970563"/>
              <a:ext cx="436888" cy="1601091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600" b="1" i="1" u="sng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Подвеска</a:t>
              </a:r>
            </a:p>
          </p:txBody>
        </p:sp>
      </p:grpSp>
      <p:sp>
        <p:nvSpPr>
          <p:cNvPr id="27" name="圆角矩形 99"/>
          <p:cNvSpPr/>
          <p:nvPr/>
        </p:nvSpPr>
        <p:spPr>
          <a:xfrm>
            <a:off x="5346096" y="2232795"/>
            <a:ext cx="2510915" cy="1166882"/>
          </a:xfrm>
          <a:prstGeom prst="roundRect">
            <a:avLst>
              <a:gd name="adj" fmla="val 5649"/>
            </a:avLst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fontAlgn="ctr">
              <a:defRPr/>
            </a:pPr>
            <a:endParaRPr lang="en-US" altLang="zh-CN" sz="8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矩形 103"/>
          <p:cNvSpPr/>
          <p:nvPr/>
        </p:nvSpPr>
        <p:spPr>
          <a:xfrm>
            <a:off x="8070685" y="3799410"/>
            <a:ext cx="1153954" cy="3077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219444" fontAlgn="ctr">
              <a:defRPr/>
            </a:pPr>
            <a:r>
              <a:rPr lang="ru-RU" sz="800" b="1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ReID</a:t>
            </a:r>
            <a:r>
              <a:rPr lang="ru-RU" sz="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вектора признаков </a:t>
            </a:r>
            <a:r>
              <a:rPr lang="ru-RU" sz="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</a:t>
            </a:r>
            <a:endParaRPr lang="ru-RU" sz="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104"/>
          <p:cNvSpPr/>
          <p:nvPr/>
        </p:nvSpPr>
        <p:spPr>
          <a:xfrm>
            <a:off x="4241639" y="2879413"/>
            <a:ext cx="1067559" cy="33855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219444" fontAlgn="ctr">
              <a:defRPr/>
            </a:pPr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Изображения транспортного средства</a:t>
            </a:r>
          </a:p>
        </p:txBody>
      </p:sp>
      <p:sp>
        <p:nvSpPr>
          <p:cNvPr id="30" name="矩形 105"/>
          <p:cNvSpPr/>
          <p:nvPr/>
        </p:nvSpPr>
        <p:spPr>
          <a:xfrm>
            <a:off x="8507410" y="4940463"/>
            <a:ext cx="2319866" cy="2308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ctr">
              <a:defRPr/>
            </a:pPr>
            <a:r>
              <a:rPr lang="ru-RU" sz="9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Облачное управление и обучение</a:t>
            </a:r>
          </a:p>
        </p:txBody>
      </p:sp>
      <p:sp>
        <p:nvSpPr>
          <p:cNvPr id="31" name="弧形 106"/>
          <p:cNvSpPr/>
          <p:nvPr/>
        </p:nvSpPr>
        <p:spPr>
          <a:xfrm rot="17710365" flipV="1">
            <a:off x="9066182" y="4039016"/>
            <a:ext cx="312907" cy="454791"/>
          </a:xfrm>
          <a:prstGeom prst="arc">
            <a:avLst>
              <a:gd name="adj1" fmla="val 16200000"/>
              <a:gd name="adj2" fmla="val 11747647"/>
            </a:avLst>
          </a:prstGeom>
          <a:noFill/>
          <a:ln w="19050" cap="flat" cmpd="sng" algn="ctr">
            <a:solidFill>
              <a:srgbClr val="990000"/>
            </a:solidFill>
            <a:prstDash val="solid"/>
            <a:headEnd type="triangle" w="med" len="med"/>
            <a:tailEnd type="none" w="med" len="med"/>
          </a:ln>
          <a:effectLst/>
        </p:spPr>
        <p:txBody>
          <a:bodyPr wrap="square" rtlCol="0" anchor="ctr">
            <a:noAutofit/>
          </a:bodyPr>
          <a:lstStyle/>
          <a:p>
            <a:pPr algn="ctr" fontAlgn="ctr">
              <a:defRPr/>
            </a:pPr>
            <a:endParaRPr lang="en-US" altLang="zh-CN" sz="9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圆角矩形 107"/>
          <p:cNvSpPr/>
          <p:nvPr/>
        </p:nvSpPr>
        <p:spPr>
          <a:xfrm>
            <a:off x="8704274" y="4341285"/>
            <a:ext cx="1241107" cy="368938"/>
          </a:xfrm>
          <a:prstGeom prst="roundRect">
            <a:avLst>
              <a:gd name="adj" fmla="val 0"/>
            </a:avLst>
          </a:prstGeom>
          <a:solidFill>
            <a:srgbClr val="FFFFFF">
              <a:lumMod val="50000"/>
            </a:srgbClr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fontAlgn="ctr">
              <a:defRPr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Распознавание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  <a:endParaRPr lang="ru-RU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上箭头 108"/>
          <p:cNvSpPr/>
          <p:nvPr/>
        </p:nvSpPr>
        <p:spPr>
          <a:xfrm>
            <a:off x="10290447" y="3756483"/>
            <a:ext cx="404216" cy="551333"/>
          </a:xfrm>
          <a:prstGeom prst="upArrow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fontAlgn="ctr">
              <a:defRPr/>
            </a:pPr>
            <a:endParaRPr lang="en-US" altLang="zh-CN" sz="9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圆角矩形 109"/>
          <p:cNvSpPr/>
          <p:nvPr/>
        </p:nvSpPr>
        <p:spPr>
          <a:xfrm>
            <a:off x="9903677" y="3273971"/>
            <a:ext cx="1066442" cy="444588"/>
          </a:xfrm>
          <a:prstGeom prst="roundRect">
            <a:avLst>
              <a:gd name="adj" fmla="val 5649"/>
            </a:avLst>
          </a:prstGeom>
          <a:solidFill>
            <a:srgbClr val="FFFFFF">
              <a:lumMod val="50000"/>
            </a:srgbClr>
          </a:solidFill>
          <a:ln w="12700" cap="flat" cmpd="sng" algn="ctr">
            <a:solidFill>
              <a:srgbClr val="C00000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algn="ctr" fontAlgn="ctr">
              <a:defRPr/>
            </a:pPr>
            <a:r>
              <a:rPr lang="ru-RU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данных аудита</a:t>
            </a:r>
          </a:p>
        </p:txBody>
      </p:sp>
      <p:grpSp>
        <p:nvGrpSpPr>
          <p:cNvPr id="35" name="组合 110"/>
          <p:cNvGrpSpPr/>
          <p:nvPr/>
        </p:nvGrpSpPr>
        <p:grpSpPr>
          <a:xfrm>
            <a:off x="5378821" y="2587985"/>
            <a:ext cx="2478184" cy="340087"/>
            <a:chOff x="5699633" y="1970563"/>
            <a:chExt cx="1845932" cy="1601090"/>
          </a:xfrm>
        </p:grpSpPr>
        <p:sp>
          <p:nvSpPr>
            <p:cNvPr id="36" name="圆角矩形 111"/>
            <p:cNvSpPr/>
            <p:nvPr/>
          </p:nvSpPr>
          <p:spPr>
            <a:xfrm>
              <a:off x="5699633" y="1970563"/>
              <a:ext cx="471770" cy="1601090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Номерные знаки</a:t>
              </a:r>
            </a:p>
          </p:txBody>
        </p:sp>
        <p:sp>
          <p:nvSpPr>
            <p:cNvPr id="37" name="圆角矩形 112"/>
            <p:cNvSpPr/>
            <p:nvPr/>
          </p:nvSpPr>
          <p:spPr>
            <a:xfrm>
              <a:off x="6201308" y="1970563"/>
              <a:ext cx="400346" cy="1601090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Модели </a:t>
              </a:r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ТС</a:t>
              </a:r>
              <a:endPara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圆角矩形 113"/>
            <p:cNvSpPr/>
            <p:nvPr/>
          </p:nvSpPr>
          <p:spPr>
            <a:xfrm>
              <a:off x="6631561" y="1970563"/>
              <a:ext cx="400346" cy="1601090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Марка </a:t>
              </a:r>
              <a:r>
                <a:rPr lang="ru-RU" sz="6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ТС</a:t>
              </a:r>
              <a:endPara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圆角矩形 114"/>
            <p:cNvSpPr/>
            <p:nvPr/>
          </p:nvSpPr>
          <p:spPr>
            <a:xfrm>
              <a:off x="7061813" y="1970563"/>
              <a:ext cx="483752" cy="1601090"/>
            </a:xfrm>
            <a:prstGeom prst="roundRect">
              <a:avLst>
                <a:gd name="adj" fmla="val 5649"/>
              </a:avLst>
            </a:prstGeom>
            <a:solidFill>
              <a:srgbClr val="E7B98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 defTabSz="1219444" fontAlgn="ctr">
                <a:defRPr/>
              </a:pPr>
              <a:r>
                <a:rPr lang="ru-RU" sz="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Цвет </a:t>
              </a:r>
              <a:r>
                <a:rPr lang="ru-RU" sz="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ТС</a:t>
              </a:r>
              <a:endParaRPr lang="ru-RU" sz="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组合 134"/>
          <p:cNvGrpSpPr/>
          <p:nvPr/>
        </p:nvGrpSpPr>
        <p:grpSpPr>
          <a:xfrm>
            <a:off x="5616317" y="3418881"/>
            <a:ext cx="2048252" cy="527234"/>
            <a:chOff x="4419292" y="3109279"/>
            <a:chExt cx="2598293" cy="1295015"/>
          </a:xfrm>
        </p:grpSpPr>
        <p:sp>
          <p:nvSpPr>
            <p:cNvPr id="41" name="圆角矩形 135"/>
            <p:cNvSpPr/>
            <p:nvPr/>
          </p:nvSpPr>
          <p:spPr>
            <a:xfrm>
              <a:off x="4523864" y="3600869"/>
              <a:ext cx="950525" cy="393362"/>
            </a:xfrm>
            <a:prstGeom prst="roundRect">
              <a:avLst>
                <a:gd name="adj" fmla="val 5649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9444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Контейнер</a:t>
              </a:r>
            </a:p>
          </p:txBody>
        </p:sp>
        <p:sp>
          <p:nvSpPr>
            <p:cNvPr id="42" name="圆角矩形 136"/>
            <p:cNvSpPr/>
            <p:nvPr/>
          </p:nvSpPr>
          <p:spPr>
            <a:xfrm>
              <a:off x="5582933" y="3595232"/>
              <a:ext cx="950525" cy="393362"/>
            </a:xfrm>
            <a:prstGeom prst="roundRect">
              <a:avLst>
                <a:gd name="adj" fmla="val 5649"/>
              </a:avLst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1219444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1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Контейнер</a:t>
              </a:r>
            </a:p>
          </p:txBody>
        </p:sp>
        <p:sp>
          <p:nvSpPr>
            <p:cNvPr id="43" name="圆角矩形 137"/>
            <p:cNvSpPr/>
            <p:nvPr/>
          </p:nvSpPr>
          <p:spPr>
            <a:xfrm>
              <a:off x="4419292" y="3109279"/>
              <a:ext cx="2598293" cy="1295015"/>
            </a:xfrm>
            <a:prstGeom prst="roundRect">
              <a:avLst>
                <a:gd name="adj" fmla="val 5649"/>
              </a:avLst>
            </a:prstGeom>
            <a:noFill/>
            <a:ln w="127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defTabSz="91440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44" name="直接连接符 138"/>
            <p:cNvCxnSpPr/>
            <p:nvPr/>
          </p:nvCxnSpPr>
          <p:spPr>
            <a:xfrm>
              <a:off x="6570149" y="3772101"/>
              <a:ext cx="247477" cy="0"/>
            </a:xfrm>
            <a:prstGeom prst="line">
              <a:avLst/>
            </a:prstGeom>
            <a:noFill/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dash"/>
            </a:ln>
            <a:effectLst/>
          </p:spPr>
        </p:cxnSp>
      </p:grpSp>
      <p:sp>
        <p:nvSpPr>
          <p:cNvPr id="45" name="矩形 139"/>
          <p:cNvSpPr/>
          <p:nvPr/>
        </p:nvSpPr>
        <p:spPr>
          <a:xfrm>
            <a:off x="5462854" y="3747888"/>
            <a:ext cx="2230485" cy="26443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534815" fontAlgn="ctr"/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Гарантия эффективности эксплуатации и техобслуживания</a:t>
            </a:r>
          </a:p>
        </p:txBody>
      </p:sp>
      <p:sp>
        <p:nvSpPr>
          <p:cNvPr id="46" name="矩形 140"/>
          <p:cNvSpPr/>
          <p:nvPr/>
        </p:nvSpPr>
        <p:spPr>
          <a:xfrm>
            <a:off x="5725777" y="3417816"/>
            <a:ext cx="1588897" cy="19077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fontAlgn="ctr">
              <a:defRPr/>
            </a:pPr>
            <a:r>
              <a:rPr lang="ru-RU" sz="9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EdgeFabric (IEF)</a:t>
            </a:r>
          </a:p>
        </p:txBody>
      </p:sp>
      <p:sp>
        <p:nvSpPr>
          <p:cNvPr id="47" name="矩形 166"/>
          <p:cNvSpPr/>
          <p:nvPr/>
        </p:nvSpPr>
        <p:spPr>
          <a:xfrm>
            <a:off x="5317834" y="2221357"/>
            <a:ext cx="2583931" cy="2538381"/>
          </a:xfrm>
          <a:prstGeom prst="rect">
            <a:avLst/>
          </a:prstGeom>
          <a:noFill/>
          <a:ln w="28575" cap="flat" cmpd="sng" algn="ctr">
            <a:solidFill>
              <a:srgbClr val="61BCEA"/>
            </a:solidFill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534815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8" name="矩形 167"/>
          <p:cNvSpPr/>
          <p:nvPr/>
        </p:nvSpPr>
        <p:spPr>
          <a:xfrm>
            <a:off x="8129209" y="2929714"/>
            <a:ext cx="3103064" cy="2473211"/>
          </a:xfrm>
          <a:prstGeom prst="rect">
            <a:avLst/>
          </a:prstGeom>
          <a:noFill/>
          <a:ln w="28575" cap="flat" cmpd="sng" algn="ctr">
            <a:solidFill>
              <a:srgbClr val="61BCEA"/>
            </a:solidFill>
            <a:prstDash val="dash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534815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900" b="0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9" name="左箭头 168"/>
          <p:cNvSpPr/>
          <p:nvPr/>
        </p:nvSpPr>
        <p:spPr bwMode="auto">
          <a:xfrm rot="5400000">
            <a:off x="9667913" y="2871116"/>
            <a:ext cx="436491" cy="371479"/>
          </a:xfrm>
          <a:prstGeom prst="leftArrow">
            <a:avLst>
              <a:gd name="adj1" fmla="val 50000"/>
              <a:gd name="adj2" fmla="val 21869"/>
            </a:avLst>
          </a:prstGeom>
          <a:solidFill>
            <a:srgbClr val="0070C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fontAlgn="ctr"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Pct val="60000"/>
              <a:buFont typeface="Wingdings" pitchFamily="2" charset="2"/>
              <a:buChar char="n"/>
              <a:defRPr/>
            </a:pPr>
            <a:endParaRPr lang="en-US" altLang="zh-CN" sz="900" kern="0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0" name="直接箭头连接符 51"/>
          <p:cNvCxnSpPr>
            <a:cxnSpLocks noChangeShapeType="1"/>
          </p:cNvCxnSpPr>
          <p:nvPr/>
        </p:nvCxnSpPr>
        <p:spPr bwMode="gray">
          <a:xfrm>
            <a:off x="2672515" y="6142540"/>
            <a:ext cx="8797436" cy="0"/>
          </a:xfrm>
          <a:prstGeom prst="straightConnector1">
            <a:avLst/>
          </a:prstGeom>
          <a:noFill/>
          <a:ln w="19050" algn="ctr">
            <a:solidFill>
              <a:srgbClr val="FFFFFF">
                <a:lumMod val="65000"/>
              </a:srgbClr>
            </a:solidFill>
            <a:round/>
            <a:headEnd type="none" w="med" len="med"/>
            <a:tailEnd type="triangle" w="med" len="med"/>
          </a:ln>
        </p:spPr>
      </p:cxnSp>
      <p:cxnSp>
        <p:nvCxnSpPr>
          <p:cNvPr id="51" name="直接连接符 59"/>
          <p:cNvCxnSpPr>
            <a:cxnSpLocks noChangeShapeType="1"/>
          </p:cNvCxnSpPr>
          <p:nvPr/>
        </p:nvCxnSpPr>
        <p:spPr bwMode="gray">
          <a:xfrm>
            <a:off x="6492754" y="6173167"/>
            <a:ext cx="0" cy="59035"/>
          </a:xfrm>
          <a:prstGeom prst="line">
            <a:avLst/>
          </a:prstGeom>
          <a:noFill/>
          <a:ln w="19050" algn="ctr">
            <a:solidFill>
              <a:srgbClr val="FFFFFF">
                <a:lumMod val="65000"/>
              </a:srgbClr>
            </a:solidFill>
            <a:round/>
            <a:headEnd/>
            <a:tailEnd/>
          </a:ln>
        </p:spPr>
      </p:cxnSp>
      <p:cxnSp>
        <p:nvCxnSpPr>
          <p:cNvPr id="52" name="直接连接符 59"/>
          <p:cNvCxnSpPr>
            <a:cxnSpLocks noChangeShapeType="1"/>
          </p:cNvCxnSpPr>
          <p:nvPr/>
        </p:nvCxnSpPr>
        <p:spPr bwMode="gray">
          <a:xfrm>
            <a:off x="4004189" y="6173167"/>
            <a:ext cx="0" cy="59035"/>
          </a:xfrm>
          <a:prstGeom prst="line">
            <a:avLst/>
          </a:prstGeom>
          <a:noFill/>
          <a:ln w="19050" algn="ctr">
            <a:solidFill>
              <a:srgbClr val="FFFFFF">
                <a:lumMod val="65000"/>
              </a:srgbClr>
            </a:solidFill>
            <a:round/>
            <a:headEnd/>
            <a:tailEnd/>
          </a:ln>
        </p:spPr>
      </p:cxnSp>
      <p:cxnSp>
        <p:nvCxnSpPr>
          <p:cNvPr id="53" name="直接连接符 59"/>
          <p:cNvCxnSpPr>
            <a:cxnSpLocks noChangeShapeType="1"/>
          </p:cNvCxnSpPr>
          <p:nvPr/>
        </p:nvCxnSpPr>
        <p:spPr bwMode="gray">
          <a:xfrm>
            <a:off x="9713244" y="6173167"/>
            <a:ext cx="0" cy="59035"/>
          </a:xfrm>
          <a:prstGeom prst="line">
            <a:avLst/>
          </a:prstGeom>
          <a:noFill/>
          <a:ln w="19050" algn="ctr">
            <a:solidFill>
              <a:srgbClr val="FFFFFF">
                <a:lumMod val="65000"/>
              </a:srgbClr>
            </a:solidFill>
            <a:round/>
            <a:headEnd/>
            <a:tailEnd/>
          </a:ln>
        </p:spPr>
      </p:cxnSp>
      <p:sp>
        <p:nvSpPr>
          <p:cNvPr id="54" name="矩形 294"/>
          <p:cNvSpPr/>
          <p:nvPr/>
        </p:nvSpPr>
        <p:spPr bwMode="auto">
          <a:xfrm>
            <a:off x="2428689" y="6240757"/>
            <a:ext cx="2420260" cy="2154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222412" fontAlgn="ctr" hangingPunct="0">
              <a:defRPr/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Автоматическая рамка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294"/>
          <p:cNvSpPr/>
          <p:nvPr/>
        </p:nvSpPr>
        <p:spPr bwMode="auto">
          <a:xfrm>
            <a:off x="5077709" y="6242448"/>
            <a:ext cx="2751531" cy="2154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222412" fontAlgn="ctr" hangingPunct="0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 оплаты/Местный центр</a:t>
            </a:r>
          </a:p>
        </p:txBody>
      </p:sp>
      <p:sp>
        <p:nvSpPr>
          <p:cNvPr id="56" name="矩形 294"/>
          <p:cNvSpPr/>
          <p:nvPr/>
        </p:nvSpPr>
        <p:spPr bwMode="auto">
          <a:xfrm>
            <a:off x="8869519" y="6240757"/>
            <a:ext cx="1702220" cy="21544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 defTabSz="222412" fontAlgn="ctr" hangingPunct="0"/>
            <a:r>
              <a:rPr lang="ru-RU" sz="1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провинции</a:t>
            </a:r>
          </a:p>
        </p:txBody>
      </p:sp>
      <p:cxnSp>
        <p:nvCxnSpPr>
          <p:cNvPr id="57" name="直接连接符 184"/>
          <p:cNvCxnSpPr/>
          <p:nvPr/>
        </p:nvCxnSpPr>
        <p:spPr>
          <a:xfrm>
            <a:off x="4906664" y="2093195"/>
            <a:ext cx="0" cy="359612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</a:ln>
          <a:effectLst/>
        </p:spPr>
      </p:cxnSp>
      <p:cxnSp>
        <p:nvCxnSpPr>
          <p:cNvPr id="58" name="直接连接符 185"/>
          <p:cNvCxnSpPr/>
          <p:nvPr/>
        </p:nvCxnSpPr>
        <p:spPr>
          <a:xfrm>
            <a:off x="8055228" y="2074713"/>
            <a:ext cx="0" cy="359612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</a:ln>
          <a:effectLst/>
        </p:spPr>
      </p:cxnSp>
      <p:sp>
        <p:nvSpPr>
          <p:cNvPr id="59" name="矩形 187"/>
          <p:cNvSpPr/>
          <p:nvPr/>
        </p:nvSpPr>
        <p:spPr>
          <a:xfrm>
            <a:off x="9945381" y="2929894"/>
            <a:ext cx="1025024" cy="2308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1219444" fontAlgn="ctr">
              <a:defRPr/>
            </a:pPr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Поддержка данных</a:t>
            </a: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xmlns="" id="{6A3819BB-6AD5-45D2-8E65-E9E4E1C0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140" y="1994125"/>
            <a:ext cx="2483603" cy="7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文本框 10"/>
          <p:cNvSpPr txBox="1"/>
          <p:nvPr/>
        </p:nvSpPr>
        <p:spPr>
          <a:xfrm>
            <a:off x="7738108" y="1157628"/>
            <a:ext cx="4024700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534815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поиск изображений, построение траектории движения транспортного средства, анализ модели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аудита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2" name="组合 11"/>
          <p:cNvGrpSpPr/>
          <p:nvPr/>
        </p:nvGrpSpPr>
        <p:grpSpPr>
          <a:xfrm>
            <a:off x="6851359" y="5160705"/>
            <a:ext cx="1285858" cy="649430"/>
            <a:chOff x="3277391" y="3722520"/>
            <a:chExt cx="1503750" cy="886243"/>
          </a:xfrm>
        </p:grpSpPr>
        <p:sp>
          <p:nvSpPr>
            <p:cNvPr id="63" name="Freeform 111"/>
            <p:cNvSpPr>
              <a:spLocks noEditPoints="1"/>
            </p:cNvSpPr>
            <p:nvPr/>
          </p:nvSpPr>
          <p:spPr bwMode="auto">
            <a:xfrm flipH="1">
              <a:off x="4048962" y="4347047"/>
              <a:ext cx="732179" cy="210712"/>
            </a:xfrm>
            <a:custGeom>
              <a:avLst/>
              <a:gdLst/>
              <a:ahLst/>
              <a:cxnLst>
                <a:cxn ang="0">
                  <a:pos x="15565" y="4694"/>
                </a:cxn>
                <a:cxn ang="0">
                  <a:pos x="14497" y="6534"/>
                </a:cxn>
                <a:cxn ang="0">
                  <a:pos x="14278" y="7070"/>
                </a:cxn>
                <a:cxn ang="0">
                  <a:pos x="13902" y="7499"/>
                </a:cxn>
                <a:cxn ang="0">
                  <a:pos x="13403" y="7782"/>
                </a:cxn>
                <a:cxn ang="0">
                  <a:pos x="12819" y="7885"/>
                </a:cxn>
                <a:cxn ang="0">
                  <a:pos x="12234" y="7782"/>
                </a:cxn>
                <a:cxn ang="0">
                  <a:pos x="11735" y="7499"/>
                </a:cxn>
                <a:cxn ang="0">
                  <a:pos x="11357" y="7070"/>
                </a:cxn>
                <a:cxn ang="0">
                  <a:pos x="11139" y="6534"/>
                </a:cxn>
                <a:cxn ang="0">
                  <a:pos x="5630" y="6366"/>
                </a:cxn>
                <a:cxn ang="0">
                  <a:pos x="5464" y="6926"/>
                </a:cxn>
                <a:cxn ang="0">
                  <a:pos x="5129" y="7390"/>
                </a:cxn>
                <a:cxn ang="0">
                  <a:pos x="4661" y="7718"/>
                </a:cxn>
                <a:cxn ang="0">
                  <a:pos x="4097" y="7877"/>
                </a:cxn>
                <a:cxn ang="0">
                  <a:pos x="3499" y="7831"/>
                </a:cxn>
                <a:cxn ang="0">
                  <a:pos x="2971" y="7596"/>
                </a:cxn>
                <a:cxn ang="0">
                  <a:pos x="2556" y="7205"/>
                </a:cxn>
                <a:cxn ang="0">
                  <a:pos x="2288" y="6695"/>
                </a:cxn>
                <a:cxn ang="0">
                  <a:pos x="0" y="6192"/>
                </a:cxn>
                <a:cxn ang="0">
                  <a:pos x="12951" y="5299"/>
                </a:cxn>
                <a:cxn ang="0">
                  <a:pos x="13234" y="5395"/>
                </a:cxn>
                <a:cxn ang="0">
                  <a:pos x="13465" y="5576"/>
                </a:cxn>
                <a:cxn ang="0">
                  <a:pos x="13623" y="5823"/>
                </a:cxn>
                <a:cxn ang="0">
                  <a:pos x="13691" y="6119"/>
                </a:cxn>
                <a:cxn ang="0">
                  <a:pos x="13653" y="6424"/>
                </a:cxn>
                <a:cxn ang="0">
                  <a:pos x="13518" y="6687"/>
                </a:cxn>
                <a:cxn ang="0">
                  <a:pos x="13306" y="6889"/>
                </a:cxn>
                <a:cxn ang="0">
                  <a:pos x="13036" y="7012"/>
                </a:cxn>
                <a:cxn ang="0">
                  <a:pos x="12729" y="7034"/>
                </a:cxn>
                <a:cxn ang="0">
                  <a:pos x="12440" y="6952"/>
                </a:cxn>
                <a:cxn ang="0">
                  <a:pos x="12201" y="6782"/>
                </a:cxn>
                <a:cxn ang="0">
                  <a:pos x="12031" y="6542"/>
                </a:cxn>
                <a:cxn ang="0">
                  <a:pos x="11949" y="6253"/>
                </a:cxn>
                <a:cxn ang="0">
                  <a:pos x="11972" y="5946"/>
                </a:cxn>
                <a:cxn ang="0">
                  <a:pos x="12094" y="5675"/>
                </a:cxn>
                <a:cxn ang="0">
                  <a:pos x="12296" y="5463"/>
                </a:cxn>
                <a:cxn ang="0">
                  <a:pos x="12559" y="5328"/>
                </a:cxn>
                <a:cxn ang="0">
                  <a:pos x="3923" y="5289"/>
                </a:cxn>
                <a:cxn ang="0">
                  <a:pos x="4224" y="5342"/>
                </a:cxn>
                <a:cxn ang="0">
                  <a:pos x="4479" y="5489"/>
                </a:cxn>
                <a:cxn ang="0">
                  <a:pos x="4670" y="5711"/>
                </a:cxn>
                <a:cxn ang="0">
                  <a:pos x="4779" y="5988"/>
                </a:cxn>
                <a:cxn ang="0">
                  <a:pos x="4787" y="6297"/>
                </a:cxn>
                <a:cxn ang="0">
                  <a:pos x="4691" y="6580"/>
                </a:cxn>
                <a:cxn ang="0">
                  <a:pos x="4510" y="6811"/>
                </a:cxn>
                <a:cxn ang="0">
                  <a:pos x="4263" y="6969"/>
                </a:cxn>
                <a:cxn ang="0">
                  <a:pos x="3968" y="7037"/>
                </a:cxn>
                <a:cxn ang="0">
                  <a:pos x="3664" y="6999"/>
                </a:cxn>
                <a:cxn ang="0">
                  <a:pos x="3401" y="6864"/>
                </a:cxn>
                <a:cxn ang="0">
                  <a:pos x="3199" y="6652"/>
                </a:cxn>
                <a:cxn ang="0">
                  <a:pos x="3077" y="6382"/>
                </a:cxn>
                <a:cxn ang="0">
                  <a:pos x="3054" y="6074"/>
                </a:cxn>
                <a:cxn ang="0">
                  <a:pos x="3136" y="5785"/>
                </a:cxn>
                <a:cxn ang="0">
                  <a:pos x="3306" y="5545"/>
                </a:cxn>
                <a:cxn ang="0">
                  <a:pos x="3545" y="5375"/>
                </a:cxn>
                <a:cxn ang="0">
                  <a:pos x="3834" y="5293"/>
                </a:cxn>
                <a:cxn ang="0">
                  <a:pos x="4469" y="944"/>
                </a:cxn>
              </a:cxnLst>
              <a:rect l="0" t="0" r="r" b="b"/>
              <a:pathLst>
                <a:path w="16454" h="7885">
                  <a:moveTo>
                    <a:pt x="889" y="3618"/>
                  </a:moveTo>
                  <a:lnTo>
                    <a:pt x="2425" y="2994"/>
                  </a:lnTo>
                  <a:lnTo>
                    <a:pt x="4207" y="61"/>
                  </a:lnTo>
                  <a:lnTo>
                    <a:pt x="10146" y="0"/>
                  </a:lnTo>
                  <a:lnTo>
                    <a:pt x="11966" y="2775"/>
                  </a:lnTo>
                  <a:lnTo>
                    <a:pt x="15565" y="3618"/>
                  </a:lnTo>
                  <a:lnTo>
                    <a:pt x="15565" y="4694"/>
                  </a:lnTo>
                  <a:lnTo>
                    <a:pt x="16454" y="4694"/>
                  </a:lnTo>
                  <a:lnTo>
                    <a:pt x="16454" y="6192"/>
                  </a:lnTo>
                  <a:lnTo>
                    <a:pt x="14537" y="6192"/>
                  </a:lnTo>
                  <a:lnTo>
                    <a:pt x="14533" y="6279"/>
                  </a:lnTo>
                  <a:lnTo>
                    <a:pt x="14525" y="6366"/>
                  </a:lnTo>
                  <a:lnTo>
                    <a:pt x="14513" y="6450"/>
                  </a:lnTo>
                  <a:lnTo>
                    <a:pt x="14497" y="6534"/>
                  </a:lnTo>
                  <a:lnTo>
                    <a:pt x="14476" y="6615"/>
                  </a:lnTo>
                  <a:lnTo>
                    <a:pt x="14453" y="6695"/>
                  </a:lnTo>
                  <a:lnTo>
                    <a:pt x="14425" y="6775"/>
                  </a:lnTo>
                  <a:lnTo>
                    <a:pt x="14393" y="6851"/>
                  </a:lnTo>
                  <a:lnTo>
                    <a:pt x="14358" y="6926"/>
                  </a:lnTo>
                  <a:lnTo>
                    <a:pt x="14320" y="6999"/>
                  </a:lnTo>
                  <a:lnTo>
                    <a:pt x="14278" y="7070"/>
                  </a:lnTo>
                  <a:lnTo>
                    <a:pt x="14234" y="7139"/>
                  </a:lnTo>
                  <a:lnTo>
                    <a:pt x="14185" y="7205"/>
                  </a:lnTo>
                  <a:lnTo>
                    <a:pt x="14134" y="7269"/>
                  </a:lnTo>
                  <a:lnTo>
                    <a:pt x="14081" y="7331"/>
                  </a:lnTo>
                  <a:lnTo>
                    <a:pt x="14023" y="7390"/>
                  </a:lnTo>
                  <a:lnTo>
                    <a:pt x="13963" y="7445"/>
                  </a:lnTo>
                  <a:lnTo>
                    <a:pt x="13902" y="7499"/>
                  </a:lnTo>
                  <a:lnTo>
                    <a:pt x="13837" y="7549"/>
                  </a:lnTo>
                  <a:lnTo>
                    <a:pt x="13770" y="7596"/>
                  </a:lnTo>
                  <a:lnTo>
                    <a:pt x="13700" y="7640"/>
                  </a:lnTo>
                  <a:lnTo>
                    <a:pt x="13629" y="7681"/>
                  </a:lnTo>
                  <a:lnTo>
                    <a:pt x="13556" y="7718"/>
                  </a:lnTo>
                  <a:lnTo>
                    <a:pt x="13480" y="7752"/>
                  </a:lnTo>
                  <a:lnTo>
                    <a:pt x="13403" y="7782"/>
                  </a:lnTo>
                  <a:lnTo>
                    <a:pt x="13324" y="7809"/>
                  </a:lnTo>
                  <a:lnTo>
                    <a:pt x="13242" y="7831"/>
                  </a:lnTo>
                  <a:lnTo>
                    <a:pt x="13161" y="7851"/>
                  </a:lnTo>
                  <a:lnTo>
                    <a:pt x="13077" y="7865"/>
                  </a:lnTo>
                  <a:lnTo>
                    <a:pt x="12991" y="7877"/>
                  </a:lnTo>
                  <a:lnTo>
                    <a:pt x="12906" y="7883"/>
                  </a:lnTo>
                  <a:lnTo>
                    <a:pt x="12819" y="7885"/>
                  </a:lnTo>
                  <a:lnTo>
                    <a:pt x="12731" y="7883"/>
                  </a:lnTo>
                  <a:lnTo>
                    <a:pt x="12645" y="7877"/>
                  </a:lnTo>
                  <a:lnTo>
                    <a:pt x="12560" y="7865"/>
                  </a:lnTo>
                  <a:lnTo>
                    <a:pt x="12476" y="7851"/>
                  </a:lnTo>
                  <a:lnTo>
                    <a:pt x="12393" y="7831"/>
                  </a:lnTo>
                  <a:lnTo>
                    <a:pt x="12313" y="7809"/>
                  </a:lnTo>
                  <a:lnTo>
                    <a:pt x="12234" y="7782"/>
                  </a:lnTo>
                  <a:lnTo>
                    <a:pt x="12156" y="7752"/>
                  </a:lnTo>
                  <a:lnTo>
                    <a:pt x="12080" y="7718"/>
                  </a:lnTo>
                  <a:lnTo>
                    <a:pt x="12007" y="7681"/>
                  </a:lnTo>
                  <a:lnTo>
                    <a:pt x="11935" y="7640"/>
                  </a:lnTo>
                  <a:lnTo>
                    <a:pt x="11866" y="7596"/>
                  </a:lnTo>
                  <a:lnTo>
                    <a:pt x="11800" y="7549"/>
                  </a:lnTo>
                  <a:lnTo>
                    <a:pt x="11735" y="7499"/>
                  </a:lnTo>
                  <a:lnTo>
                    <a:pt x="11672" y="7445"/>
                  </a:lnTo>
                  <a:lnTo>
                    <a:pt x="11613" y="7390"/>
                  </a:lnTo>
                  <a:lnTo>
                    <a:pt x="11556" y="7331"/>
                  </a:lnTo>
                  <a:lnTo>
                    <a:pt x="11502" y="7269"/>
                  </a:lnTo>
                  <a:lnTo>
                    <a:pt x="11451" y="7205"/>
                  </a:lnTo>
                  <a:lnTo>
                    <a:pt x="11403" y="7139"/>
                  </a:lnTo>
                  <a:lnTo>
                    <a:pt x="11357" y="7070"/>
                  </a:lnTo>
                  <a:lnTo>
                    <a:pt x="11316" y="6999"/>
                  </a:lnTo>
                  <a:lnTo>
                    <a:pt x="11277" y="6926"/>
                  </a:lnTo>
                  <a:lnTo>
                    <a:pt x="11242" y="6851"/>
                  </a:lnTo>
                  <a:lnTo>
                    <a:pt x="11211" y="6775"/>
                  </a:lnTo>
                  <a:lnTo>
                    <a:pt x="11184" y="6695"/>
                  </a:lnTo>
                  <a:lnTo>
                    <a:pt x="11159" y="6615"/>
                  </a:lnTo>
                  <a:lnTo>
                    <a:pt x="11139" y="6534"/>
                  </a:lnTo>
                  <a:lnTo>
                    <a:pt x="11123" y="6450"/>
                  </a:lnTo>
                  <a:lnTo>
                    <a:pt x="11111" y="6366"/>
                  </a:lnTo>
                  <a:lnTo>
                    <a:pt x="11103" y="6279"/>
                  </a:lnTo>
                  <a:lnTo>
                    <a:pt x="11099" y="6192"/>
                  </a:lnTo>
                  <a:lnTo>
                    <a:pt x="5642" y="6192"/>
                  </a:lnTo>
                  <a:lnTo>
                    <a:pt x="5639" y="6279"/>
                  </a:lnTo>
                  <a:lnTo>
                    <a:pt x="5630" y="6366"/>
                  </a:lnTo>
                  <a:lnTo>
                    <a:pt x="5618" y="6450"/>
                  </a:lnTo>
                  <a:lnTo>
                    <a:pt x="5602" y="6534"/>
                  </a:lnTo>
                  <a:lnTo>
                    <a:pt x="5582" y="6615"/>
                  </a:lnTo>
                  <a:lnTo>
                    <a:pt x="5557" y="6695"/>
                  </a:lnTo>
                  <a:lnTo>
                    <a:pt x="5530" y="6775"/>
                  </a:lnTo>
                  <a:lnTo>
                    <a:pt x="5499" y="6851"/>
                  </a:lnTo>
                  <a:lnTo>
                    <a:pt x="5464" y="6926"/>
                  </a:lnTo>
                  <a:lnTo>
                    <a:pt x="5425" y="6999"/>
                  </a:lnTo>
                  <a:lnTo>
                    <a:pt x="5384" y="7070"/>
                  </a:lnTo>
                  <a:lnTo>
                    <a:pt x="5338" y="7139"/>
                  </a:lnTo>
                  <a:lnTo>
                    <a:pt x="5290" y="7205"/>
                  </a:lnTo>
                  <a:lnTo>
                    <a:pt x="5240" y="7269"/>
                  </a:lnTo>
                  <a:lnTo>
                    <a:pt x="5185" y="7331"/>
                  </a:lnTo>
                  <a:lnTo>
                    <a:pt x="5129" y="7390"/>
                  </a:lnTo>
                  <a:lnTo>
                    <a:pt x="5069" y="7445"/>
                  </a:lnTo>
                  <a:lnTo>
                    <a:pt x="5006" y="7499"/>
                  </a:lnTo>
                  <a:lnTo>
                    <a:pt x="4942" y="7549"/>
                  </a:lnTo>
                  <a:lnTo>
                    <a:pt x="4874" y="7596"/>
                  </a:lnTo>
                  <a:lnTo>
                    <a:pt x="4806" y="7640"/>
                  </a:lnTo>
                  <a:lnTo>
                    <a:pt x="4734" y="7681"/>
                  </a:lnTo>
                  <a:lnTo>
                    <a:pt x="4661" y="7718"/>
                  </a:lnTo>
                  <a:lnTo>
                    <a:pt x="4586" y="7752"/>
                  </a:lnTo>
                  <a:lnTo>
                    <a:pt x="4507" y="7782"/>
                  </a:lnTo>
                  <a:lnTo>
                    <a:pt x="4428" y="7809"/>
                  </a:lnTo>
                  <a:lnTo>
                    <a:pt x="4348" y="7831"/>
                  </a:lnTo>
                  <a:lnTo>
                    <a:pt x="4266" y="7851"/>
                  </a:lnTo>
                  <a:lnTo>
                    <a:pt x="4182" y="7865"/>
                  </a:lnTo>
                  <a:lnTo>
                    <a:pt x="4097" y="7877"/>
                  </a:lnTo>
                  <a:lnTo>
                    <a:pt x="4011" y="7883"/>
                  </a:lnTo>
                  <a:lnTo>
                    <a:pt x="3923" y="7885"/>
                  </a:lnTo>
                  <a:lnTo>
                    <a:pt x="3836" y="7883"/>
                  </a:lnTo>
                  <a:lnTo>
                    <a:pt x="3749" y="7877"/>
                  </a:lnTo>
                  <a:lnTo>
                    <a:pt x="3664" y="7865"/>
                  </a:lnTo>
                  <a:lnTo>
                    <a:pt x="3581" y="7851"/>
                  </a:lnTo>
                  <a:lnTo>
                    <a:pt x="3499" y="7831"/>
                  </a:lnTo>
                  <a:lnTo>
                    <a:pt x="3417" y="7809"/>
                  </a:lnTo>
                  <a:lnTo>
                    <a:pt x="3339" y="7782"/>
                  </a:lnTo>
                  <a:lnTo>
                    <a:pt x="3261" y="7752"/>
                  </a:lnTo>
                  <a:lnTo>
                    <a:pt x="3186" y="7718"/>
                  </a:lnTo>
                  <a:lnTo>
                    <a:pt x="3112" y="7681"/>
                  </a:lnTo>
                  <a:lnTo>
                    <a:pt x="3041" y="7640"/>
                  </a:lnTo>
                  <a:lnTo>
                    <a:pt x="2971" y="7596"/>
                  </a:lnTo>
                  <a:lnTo>
                    <a:pt x="2904" y="7549"/>
                  </a:lnTo>
                  <a:lnTo>
                    <a:pt x="2839" y="7499"/>
                  </a:lnTo>
                  <a:lnTo>
                    <a:pt x="2778" y="7445"/>
                  </a:lnTo>
                  <a:lnTo>
                    <a:pt x="2718" y="7390"/>
                  </a:lnTo>
                  <a:lnTo>
                    <a:pt x="2661" y="7331"/>
                  </a:lnTo>
                  <a:lnTo>
                    <a:pt x="2607" y="7269"/>
                  </a:lnTo>
                  <a:lnTo>
                    <a:pt x="2556" y="7205"/>
                  </a:lnTo>
                  <a:lnTo>
                    <a:pt x="2508" y="7139"/>
                  </a:lnTo>
                  <a:lnTo>
                    <a:pt x="2463" y="7070"/>
                  </a:lnTo>
                  <a:lnTo>
                    <a:pt x="2421" y="6999"/>
                  </a:lnTo>
                  <a:lnTo>
                    <a:pt x="2383" y="6926"/>
                  </a:lnTo>
                  <a:lnTo>
                    <a:pt x="2348" y="6851"/>
                  </a:lnTo>
                  <a:lnTo>
                    <a:pt x="2316" y="6775"/>
                  </a:lnTo>
                  <a:lnTo>
                    <a:pt x="2288" y="6695"/>
                  </a:lnTo>
                  <a:lnTo>
                    <a:pt x="2264" y="6615"/>
                  </a:lnTo>
                  <a:lnTo>
                    <a:pt x="2244" y="6534"/>
                  </a:lnTo>
                  <a:lnTo>
                    <a:pt x="2228" y="6450"/>
                  </a:lnTo>
                  <a:lnTo>
                    <a:pt x="2216" y="6366"/>
                  </a:lnTo>
                  <a:lnTo>
                    <a:pt x="2208" y="6279"/>
                  </a:lnTo>
                  <a:lnTo>
                    <a:pt x="2205" y="6192"/>
                  </a:lnTo>
                  <a:lnTo>
                    <a:pt x="0" y="6192"/>
                  </a:lnTo>
                  <a:lnTo>
                    <a:pt x="0" y="4694"/>
                  </a:lnTo>
                  <a:lnTo>
                    <a:pt x="889" y="4694"/>
                  </a:lnTo>
                  <a:lnTo>
                    <a:pt x="889" y="3618"/>
                  </a:lnTo>
                  <a:close/>
                  <a:moveTo>
                    <a:pt x="12819" y="5289"/>
                  </a:moveTo>
                  <a:lnTo>
                    <a:pt x="12863" y="5290"/>
                  </a:lnTo>
                  <a:lnTo>
                    <a:pt x="12907" y="5293"/>
                  </a:lnTo>
                  <a:lnTo>
                    <a:pt x="12951" y="5299"/>
                  </a:lnTo>
                  <a:lnTo>
                    <a:pt x="12994" y="5306"/>
                  </a:lnTo>
                  <a:lnTo>
                    <a:pt x="13036" y="5316"/>
                  </a:lnTo>
                  <a:lnTo>
                    <a:pt x="13078" y="5328"/>
                  </a:lnTo>
                  <a:lnTo>
                    <a:pt x="13118" y="5342"/>
                  </a:lnTo>
                  <a:lnTo>
                    <a:pt x="13158" y="5358"/>
                  </a:lnTo>
                  <a:lnTo>
                    <a:pt x="13196" y="5375"/>
                  </a:lnTo>
                  <a:lnTo>
                    <a:pt x="13234" y="5395"/>
                  </a:lnTo>
                  <a:lnTo>
                    <a:pt x="13270" y="5416"/>
                  </a:lnTo>
                  <a:lnTo>
                    <a:pt x="13306" y="5439"/>
                  </a:lnTo>
                  <a:lnTo>
                    <a:pt x="13340" y="5463"/>
                  </a:lnTo>
                  <a:lnTo>
                    <a:pt x="13373" y="5489"/>
                  </a:lnTo>
                  <a:lnTo>
                    <a:pt x="13405" y="5516"/>
                  </a:lnTo>
                  <a:lnTo>
                    <a:pt x="13436" y="5545"/>
                  </a:lnTo>
                  <a:lnTo>
                    <a:pt x="13465" y="5576"/>
                  </a:lnTo>
                  <a:lnTo>
                    <a:pt x="13492" y="5608"/>
                  </a:lnTo>
                  <a:lnTo>
                    <a:pt x="13518" y="5641"/>
                  </a:lnTo>
                  <a:lnTo>
                    <a:pt x="13543" y="5675"/>
                  </a:lnTo>
                  <a:lnTo>
                    <a:pt x="13565" y="5711"/>
                  </a:lnTo>
                  <a:lnTo>
                    <a:pt x="13586" y="5747"/>
                  </a:lnTo>
                  <a:lnTo>
                    <a:pt x="13605" y="5785"/>
                  </a:lnTo>
                  <a:lnTo>
                    <a:pt x="13623" y="5823"/>
                  </a:lnTo>
                  <a:lnTo>
                    <a:pt x="13638" y="5863"/>
                  </a:lnTo>
                  <a:lnTo>
                    <a:pt x="13653" y="5904"/>
                  </a:lnTo>
                  <a:lnTo>
                    <a:pt x="13664" y="5946"/>
                  </a:lnTo>
                  <a:lnTo>
                    <a:pt x="13674" y="5988"/>
                  </a:lnTo>
                  <a:lnTo>
                    <a:pt x="13682" y="6031"/>
                  </a:lnTo>
                  <a:lnTo>
                    <a:pt x="13688" y="6074"/>
                  </a:lnTo>
                  <a:lnTo>
                    <a:pt x="13691" y="6119"/>
                  </a:lnTo>
                  <a:lnTo>
                    <a:pt x="13692" y="6164"/>
                  </a:lnTo>
                  <a:lnTo>
                    <a:pt x="13691" y="6208"/>
                  </a:lnTo>
                  <a:lnTo>
                    <a:pt x="13688" y="6253"/>
                  </a:lnTo>
                  <a:lnTo>
                    <a:pt x="13682" y="6297"/>
                  </a:lnTo>
                  <a:lnTo>
                    <a:pt x="13674" y="6340"/>
                  </a:lnTo>
                  <a:lnTo>
                    <a:pt x="13664" y="6382"/>
                  </a:lnTo>
                  <a:lnTo>
                    <a:pt x="13653" y="6424"/>
                  </a:lnTo>
                  <a:lnTo>
                    <a:pt x="13638" y="6464"/>
                  </a:lnTo>
                  <a:lnTo>
                    <a:pt x="13623" y="6504"/>
                  </a:lnTo>
                  <a:lnTo>
                    <a:pt x="13605" y="6542"/>
                  </a:lnTo>
                  <a:lnTo>
                    <a:pt x="13586" y="6580"/>
                  </a:lnTo>
                  <a:lnTo>
                    <a:pt x="13565" y="6617"/>
                  </a:lnTo>
                  <a:lnTo>
                    <a:pt x="13543" y="6652"/>
                  </a:lnTo>
                  <a:lnTo>
                    <a:pt x="13518" y="6687"/>
                  </a:lnTo>
                  <a:lnTo>
                    <a:pt x="13492" y="6720"/>
                  </a:lnTo>
                  <a:lnTo>
                    <a:pt x="13465" y="6751"/>
                  </a:lnTo>
                  <a:lnTo>
                    <a:pt x="13436" y="6782"/>
                  </a:lnTo>
                  <a:lnTo>
                    <a:pt x="13405" y="6811"/>
                  </a:lnTo>
                  <a:lnTo>
                    <a:pt x="13373" y="6839"/>
                  </a:lnTo>
                  <a:lnTo>
                    <a:pt x="13340" y="6864"/>
                  </a:lnTo>
                  <a:lnTo>
                    <a:pt x="13306" y="6889"/>
                  </a:lnTo>
                  <a:lnTo>
                    <a:pt x="13270" y="6912"/>
                  </a:lnTo>
                  <a:lnTo>
                    <a:pt x="13234" y="6933"/>
                  </a:lnTo>
                  <a:lnTo>
                    <a:pt x="13196" y="6952"/>
                  </a:lnTo>
                  <a:lnTo>
                    <a:pt x="13158" y="6969"/>
                  </a:lnTo>
                  <a:lnTo>
                    <a:pt x="13118" y="6986"/>
                  </a:lnTo>
                  <a:lnTo>
                    <a:pt x="13078" y="6999"/>
                  </a:lnTo>
                  <a:lnTo>
                    <a:pt x="13036" y="7012"/>
                  </a:lnTo>
                  <a:lnTo>
                    <a:pt x="12994" y="7021"/>
                  </a:lnTo>
                  <a:lnTo>
                    <a:pt x="12951" y="7028"/>
                  </a:lnTo>
                  <a:lnTo>
                    <a:pt x="12907" y="7034"/>
                  </a:lnTo>
                  <a:lnTo>
                    <a:pt x="12863" y="7037"/>
                  </a:lnTo>
                  <a:lnTo>
                    <a:pt x="12819" y="7038"/>
                  </a:lnTo>
                  <a:lnTo>
                    <a:pt x="12773" y="7037"/>
                  </a:lnTo>
                  <a:lnTo>
                    <a:pt x="12729" y="7034"/>
                  </a:lnTo>
                  <a:lnTo>
                    <a:pt x="12685" y="7028"/>
                  </a:lnTo>
                  <a:lnTo>
                    <a:pt x="12643" y="7021"/>
                  </a:lnTo>
                  <a:lnTo>
                    <a:pt x="12601" y="7012"/>
                  </a:lnTo>
                  <a:lnTo>
                    <a:pt x="12559" y="6999"/>
                  </a:lnTo>
                  <a:lnTo>
                    <a:pt x="12518" y="6986"/>
                  </a:lnTo>
                  <a:lnTo>
                    <a:pt x="12478" y="6969"/>
                  </a:lnTo>
                  <a:lnTo>
                    <a:pt x="12440" y="6952"/>
                  </a:lnTo>
                  <a:lnTo>
                    <a:pt x="12402" y="6933"/>
                  </a:lnTo>
                  <a:lnTo>
                    <a:pt x="12366" y="6912"/>
                  </a:lnTo>
                  <a:lnTo>
                    <a:pt x="12330" y="6889"/>
                  </a:lnTo>
                  <a:lnTo>
                    <a:pt x="12296" y="6864"/>
                  </a:lnTo>
                  <a:lnTo>
                    <a:pt x="12263" y="6839"/>
                  </a:lnTo>
                  <a:lnTo>
                    <a:pt x="12231" y="6811"/>
                  </a:lnTo>
                  <a:lnTo>
                    <a:pt x="12201" y="6782"/>
                  </a:lnTo>
                  <a:lnTo>
                    <a:pt x="12172" y="6751"/>
                  </a:lnTo>
                  <a:lnTo>
                    <a:pt x="12144" y="6720"/>
                  </a:lnTo>
                  <a:lnTo>
                    <a:pt x="12118" y="6687"/>
                  </a:lnTo>
                  <a:lnTo>
                    <a:pt x="12094" y="6652"/>
                  </a:lnTo>
                  <a:lnTo>
                    <a:pt x="12071" y="6617"/>
                  </a:lnTo>
                  <a:lnTo>
                    <a:pt x="12050" y="6580"/>
                  </a:lnTo>
                  <a:lnTo>
                    <a:pt x="12031" y="6542"/>
                  </a:lnTo>
                  <a:lnTo>
                    <a:pt x="12013" y="6504"/>
                  </a:lnTo>
                  <a:lnTo>
                    <a:pt x="11997" y="6464"/>
                  </a:lnTo>
                  <a:lnTo>
                    <a:pt x="11984" y="6424"/>
                  </a:lnTo>
                  <a:lnTo>
                    <a:pt x="11972" y="6382"/>
                  </a:lnTo>
                  <a:lnTo>
                    <a:pt x="11962" y="6340"/>
                  </a:lnTo>
                  <a:lnTo>
                    <a:pt x="11955" y="6297"/>
                  </a:lnTo>
                  <a:lnTo>
                    <a:pt x="11949" y="6253"/>
                  </a:lnTo>
                  <a:lnTo>
                    <a:pt x="11946" y="6208"/>
                  </a:lnTo>
                  <a:lnTo>
                    <a:pt x="11945" y="6164"/>
                  </a:lnTo>
                  <a:lnTo>
                    <a:pt x="11946" y="6119"/>
                  </a:lnTo>
                  <a:lnTo>
                    <a:pt x="11949" y="6074"/>
                  </a:lnTo>
                  <a:lnTo>
                    <a:pt x="11955" y="6031"/>
                  </a:lnTo>
                  <a:lnTo>
                    <a:pt x="11962" y="5988"/>
                  </a:lnTo>
                  <a:lnTo>
                    <a:pt x="11972" y="5946"/>
                  </a:lnTo>
                  <a:lnTo>
                    <a:pt x="11984" y="5904"/>
                  </a:lnTo>
                  <a:lnTo>
                    <a:pt x="11997" y="5863"/>
                  </a:lnTo>
                  <a:lnTo>
                    <a:pt x="12013" y="5823"/>
                  </a:lnTo>
                  <a:lnTo>
                    <a:pt x="12031" y="5785"/>
                  </a:lnTo>
                  <a:lnTo>
                    <a:pt x="12050" y="5747"/>
                  </a:lnTo>
                  <a:lnTo>
                    <a:pt x="12071" y="5711"/>
                  </a:lnTo>
                  <a:lnTo>
                    <a:pt x="12094" y="5675"/>
                  </a:lnTo>
                  <a:lnTo>
                    <a:pt x="12118" y="5641"/>
                  </a:lnTo>
                  <a:lnTo>
                    <a:pt x="12144" y="5608"/>
                  </a:lnTo>
                  <a:lnTo>
                    <a:pt x="12172" y="5576"/>
                  </a:lnTo>
                  <a:lnTo>
                    <a:pt x="12201" y="5545"/>
                  </a:lnTo>
                  <a:lnTo>
                    <a:pt x="12231" y="5516"/>
                  </a:lnTo>
                  <a:lnTo>
                    <a:pt x="12263" y="5489"/>
                  </a:lnTo>
                  <a:lnTo>
                    <a:pt x="12296" y="5463"/>
                  </a:lnTo>
                  <a:lnTo>
                    <a:pt x="12330" y="5439"/>
                  </a:lnTo>
                  <a:lnTo>
                    <a:pt x="12366" y="5416"/>
                  </a:lnTo>
                  <a:lnTo>
                    <a:pt x="12402" y="5395"/>
                  </a:lnTo>
                  <a:lnTo>
                    <a:pt x="12440" y="5375"/>
                  </a:lnTo>
                  <a:lnTo>
                    <a:pt x="12478" y="5358"/>
                  </a:lnTo>
                  <a:lnTo>
                    <a:pt x="12518" y="5342"/>
                  </a:lnTo>
                  <a:lnTo>
                    <a:pt x="12559" y="5328"/>
                  </a:lnTo>
                  <a:lnTo>
                    <a:pt x="12601" y="5316"/>
                  </a:lnTo>
                  <a:lnTo>
                    <a:pt x="12643" y="5306"/>
                  </a:lnTo>
                  <a:lnTo>
                    <a:pt x="12685" y="5299"/>
                  </a:lnTo>
                  <a:lnTo>
                    <a:pt x="12729" y="5293"/>
                  </a:lnTo>
                  <a:lnTo>
                    <a:pt x="12773" y="5290"/>
                  </a:lnTo>
                  <a:lnTo>
                    <a:pt x="12819" y="5289"/>
                  </a:lnTo>
                  <a:close/>
                  <a:moveTo>
                    <a:pt x="3923" y="5289"/>
                  </a:moveTo>
                  <a:lnTo>
                    <a:pt x="3968" y="5290"/>
                  </a:lnTo>
                  <a:lnTo>
                    <a:pt x="4013" y="5293"/>
                  </a:lnTo>
                  <a:lnTo>
                    <a:pt x="4056" y="5299"/>
                  </a:lnTo>
                  <a:lnTo>
                    <a:pt x="4099" y="5306"/>
                  </a:lnTo>
                  <a:lnTo>
                    <a:pt x="4141" y="5316"/>
                  </a:lnTo>
                  <a:lnTo>
                    <a:pt x="4182" y="5328"/>
                  </a:lnTo>
                  <a:lnTo>
                    <a:pt x="4224" y="5342"/>
                  </a:lnTo>
                  <a:lnTo>
                    <a:pt x="4263" y="5358"/>
                  </a:lnTo>
                  <a:lnTo>
                    <a:pt x="4302" y="5375"/>
                  </a:lnTo>
                  <a:lnTo>
                    <a:pt x="4339" y="5395"/>
                  </a:lnTo>
                  <a:lnTo>
                    <a:pt x="4376" y="5416"/>
                  </a:lnTo>
                  <a:lnTo>
                    <a:pt x="4411" y="5439"/>
                  </a:lnTo>
                  <a:lnTo>
                    <a:pt x="4446" y="5463"/>
                  </a:lnTo>
                  <a:lnTo>
                    <a:pt x="4479" y="5489"/>
                  </a:lnTo>
                  <a:lnTo>
                    <a:pt x="4510" y="5516"/>
                  </a:lnTo>
                  <a:lnTo>
                    <a:pt x="4540" y="5545"/>
                  </a:lnTo>
                  <a:lnTo>
                    <a:pt x="4569" y="5576"/>
                  </a:lnTo>
                  <a:lnTo>
                    <a:pt x="4597" y="5608"/>
                  </a:lnTo>
                  <a:lnTo>
                    <a:pt x="4623" y="5641"/>
                  </a:lnTo>
                  <a:lnTo>
                    <a:pt x="4647" y="5675"/>
                  </a:lnTo>
                  <a:lnTo>
                    <a:pt x="4670" y="5711"/>
                  </a:lnTo>
                  <a:lnTo>
                    <a:pt x="4691" y="5747"/>
                  </a:lnTo>
                  <a:lnTo>
                    <a:pt x="4711" y="5785"/>
                  </a:lnTo>
                  <a:lnTo>
                    <a:pt x="4728" y="5823"/>
                  </a:lnTo>
                  <a:lnTo>
                    <a:pt x="4744" y="5863"/>
                  </a:lnTo>
                  <a:lnTo>
                    <a:pt x="4757" y="5904"/>
                  </a:lnTo>
                  <a:lnTo>
                    <a:pt x="4770" y="5946"/>
                  </a:lnTo>
                  <a:lnTo>
                    <a:pt x="4779" y="5988"/>
                  </a:lnTo>
                  <a:lnTo>
                    <a:pt x="4787" y="6031"/>
                  </a:lnTo>
                  <a:lnTo>
                    <a:pt x="4792" y="6074"/>
                  </a:lnTo>
                  <a:lnTo>
                    <a:pt x="4796" y="6119"/>
                  </a:lnTo>
                  <a:lnTo>
                    <a:pt x="4797" y="6164"/>
                  </a:lnTo>
                  <a:lnTo>
                    <a:pt x="4796" y="6208"/>
                  </a:lnTo>
                  <a:lnTo>
                    <a:pt x="4792" y="6253"/>
                  </a:lnTo>
                  <a:lnTo>
                    <a:pt x="4787" y="6297"/>
                  </a:lnTo>
                  <a:lnTo>
                    <a:pt x="4779" y="6340"/>
                  </a:lnTo>
                  <a:lnTo>
                    <a:pt x="4770" y="6382"/>
                  </a:lnTo>
                  <a:lnTo>
                    <a:pt x="4757" y="6424"/>
                  </a:lnTo>
                  <a:lnTo>
                    <a:pt x="4744" y="6464"/>
                  </a:lnTo>
                  <a:lnTo>
                    <a:pt x="4728" y="6504"/>
                  </a:lnTo>
                  <a:lnTo>
                    <a:pt x="4711" y="6542"/>
                  </a:lnTo>
                  <a:lnTo>
                    <a:pt x="4691" y="6580"/>
                  </a:lnTo>
                  <a:lnTo>
                    <a:pt x="4670" y="6617"/>
                  </a:lnTo>
                  <a:lnTo>
                    <a:pt x="4647" y="6652"/>
                  </a:lnTo>
                  <a:lnTo>
                    <a:pt x="4623" y="6687"/>
                  </a:lnTo>
                  <a:lnTo>
                    <a:pt x="4597" y="6720"/>
                  </a:lnTo>
                  <a:lnTo>
                    <a:pt x="4569" y="6751"/>
                  </a:lnTo>
                  <a:lnTo>
                    <a:pt x="4540" y="6782"/>
                  </a:lnTo>
                  <a:lnTo>
                    <a:pt x="4510" y="6811"/>
                  </a:lnTo>
                  <a:lnTo>
                    <a:pt x="4479" y="6839"/>
                  </a:lnTo>
                  <a:lnTo>
                    <a:pt x="4446" y="6864"/>
                  </a:lnTo>
                  <a:lnTo>
                    <a:pt x="4411" y="6889"/>
                  </a:lnTo>
                  <a:lnTo>
                    <a:pt x="4376" y="6912"/>
                  </a:lnTo>
                  <a:lnTo>
                    <a:pt x="4339" y="6933"/>
                  </a:lnTo>
                  <a:lnTo>
                    <a:pt x="4302" y="6952"/>
                  </a:lnTo>
                  <a:lnTo>
                    <a:pt x="4263" y="6969"/>
                  </a:lnTo>
                  <a:lnTo>
                    <a:pt x="4224" y="6986"/>
                  </a:lnTo>
                  <a:lnTo>
                    <a:pt x="4182" y="6999"/>
                  </a:lnTo>
                  <a:lnTo>
                    <a:pt x="4141" y="7012"/>
                  </a:lnTo>
                  <a:lnTo>
                    <a:pt x="4099" y="7021"/>
                  </a:lnTo>
                  <a:lnTo>
                    <a:pt x="4056" y="7028"/>
                  </a:lnTo>
                  <a:lnTo>
                    <a:pt x="4013" y="7034"/>
                  </a:lnTo>
                  <a:lnTo>
                    <a:pt x="3968" y="7037"/>
                  </a:lnTo>
                  <a:lnTo>
                    <a:pt x="3923" y="7038"/>
                  </a:lnTo>
                  <a:lnTo>
                    <a:pt x="3878" y="7037"/>
                  </a:lnTo>
                  <a:lnTo>
                    <a:pt x="3834" y="7034"/>
                  </a:lnTo>
                  <a:lnTo>
                    <a:pt x="3791" y="7028"/>
                  </a:lnTo>
                  <a:lnTo>
                    <a:pt x="3747" y="7021"/>
                  </a:lnTo>
                  <a:lnTo>
                    <a:pt x="3705" y="7012"/>
                  </a:lnTo>
                  <a:lnTo>
                    <a:pt x="3664" y="6999"/>
                  </a:lnTo>
                  <a:lnTo>
                    <a:pt x="3623" y="6986"/>
                  </a:lnTo>
                  <a:lnTo>
                    <a:pt x="3584" y="6969"/>
                  </a:lnTo>
                  <a:lnTo>
                    <a:pt x="3545" y="6952"/>
                  </a:lnTo>
                  <a:lnTo>
                    <a:pt x="3508" y="6933"/>
                  </a:lnTo>
                  <a:lnTo>
                    <a:pt x="3471" y="6912"/>
                  </a:lnTo>
                  <a:lnTo>
                    <a:pt x="3435" y="6889"/>
                  </a:lnTo>
                  <a:lnTo>
                    <a:pt x="3401" y="6864"/>
                  </a:lnTo>
                  <a:lnTo>
                    <a:pt x="3368" y="6839"/>
                  </a:lnTo>
                  <a:lnTo>
                    <a:pt x="3336" y="6811"/>
                  </a:lnTo>
                  <a:lnTo>
                    <a:pt x="3306" y="6782"/>
                  </a:lnTo>
                  <a:lnTo>
                    <a:pt x="3276" y="6751"/>
                  </a:lnTo>
                  <a:lnTo>
                    <a:pt x="3250" y="6720"/>
                  </a:lnTo>
                  <a:lnTo>
                    <a:pt x="3223" y="6687"/>
                  </a:lnTo>
                  <a:lnTo>
                    <a:pt x="3199" y="6652"/>
                  </a:lnTo>
                  <a:lnTo>
                    <a:pt x="3177" y="6617"/>
                  </a:lnTo>
                  <a:lnTo>
                    <a:pt x="3155" y="6580"/>
                  </a:lnTo>
                  <a:lnTo>
                    <a:pt x="3136" y="6542"/>
                  </a:lnTo>
                  <a:lnTo>
                    <a:pt x="3118" y="6504"/>
                  </a:lnTo>
                  <a:lnTo>
                    <a:pt x="3103" y="6464"/>
                  </a:lnTo>
                  <a:lnTo>
                    <a:pt x="3089" y="6424"/>
                  </a:lnTo>
                  <a:lnTo>
                    <a:pt x="3077" y="6382"/>
                  </a:lnTo>
                  <a:lnTo>
                    <a:pt x="3068" y="6340"/>
                  </a:lnTo>
                  <a:lnTo>
                    <a:pt x="3059" y="6297"/>
                  </a:lnTo>
                  <a:lnTo>
                    <a:pt x="3054" y="6253"/>
                  </a:lnTo>
                  <a:lnTo>
                    <a:pt x="3050" y="6208"/>
                  </a:lnTo>
                  <a:lnTo>
                    <a:pt x="3049" y="6164"/>
                  </a:lnTo>
                  <a:lnTo>
                    <a:pt x="3050" y="6119"/>
                  </a:lnTo>
                  <a:lnTo>
                    <a:pt x="3054" y="6074"/>
                  </a:lnTo>
                  <a:lnTo>
                    <a:pt x="3059" y="6031"/>
                  </a:lnTo>
                  <a:lnTo>
                    <a:pt x="3068" y="5988"/>
                  </a:lnTo>
                  <a:lnTo>
                    <a:pt x="3077" y="5946"/>
                  </a:lnTo>
                  <a:lnTo>
                    <a:pt x="3089" y="5904"/>
                  </a:lnTo>
                  <a:lnTo>
                    <a:pt x="3103" y="5863"/>
                  </a:lnTo>
                  <a:lnTo>
                    <a:pt x="3118" y="5823"/>
                  </a:lnTo>
                  <a:lnTo>
                    <a:pt x="3136" y="5785"/>
                  </a:lnTo>
                  <a:lnTo>
                    <a:pt x="3155" y="5747"/>
                  </a:lnTo>
                  <a:lnTo>
                    <a:pt x="3177" y="5711"/>
                  </a:lnTo>
                  <a:lnTo>
                    <a:pt x="3199" y="5675"/>
                  </a:lnTo>
                  <a:lnTo>
                    <a:pt x="3223" y="5641"/>
                  </a:lnTo>
                  <a:lnTo>
                    <a:pt x="3250" y="5608"/>
                  </a:lnTo>
                  <a:lnTo>
                    <a:pt x="3276" y="5576"/>
                  </a:lnTo>
                  <a:lnTo>
                    <a:pt x="3306" y="5545"/>
                  </a:lnTo>
                  <a:lnTo>
                    <a:pt x="3336" y="5516"/>
                  </a:lnTo>
                  <a:lnTo>
                    <a:pt x="3368" y="5489"/>
                  </a:lnTo>
                  <a:lnTo>
                    <a:pt x="3401" y="5463"/>
                  </a:lnTo>
                  <a:lnTo>
                    <a:pt x="3435" y="5439"/>
                  </a:lnTo>
                  <a:lnTo>
                    <a:pt x="3471" y="5416"/>
                  </a:lnTo>
                  <a:lnTo>
                    <a:pt x="3508" y="5395"/>
                  </a:lnTo>
                  <a:lnTo>
                    <a:pt x="3545" y="5375"/>
                  </a:lnTo>
                  <a:lnTo>
                    <a:pt x="3584" y="5358"/>
                  </a:lnTo>
                  <a:lnTo>
                    <a:pt x="3623" y="5342"/>
                  </a:lnTo>
                  <a:lnTo>
                    <a:pt x="3664" y="5328"/>
                  </a:lnTo>
                  <a:lnTo>
                    <a:pt x="3705" y="5316"/>
                  </a:lnTo>
                  <a:lnTo>
                    <a:pt x="3747" y="5306"/>
                  </a:lnTo>
                  <a:lnTo>
                    <a:pt x="3791" y="5299"/>
                  </a:lnTo>
                  <a:lnTo>
                    <a:pt x="3834" y="5293"/>
                  </a:lnTo>
                  <a:lnTo>
                    <a:pt x="3878" y="5290"/>
                  </a:lnTo>
                  <a:lnTo>
                    <a:pt x="3923" y="5289"/>
                  </a:lnTo>
                  <a:close/>
                  <a:moveTo>
                    <a:pt x="4469" y="944"/>
                  </a:moveTo>
                  <a:lnTo>
                    <a:pt x="7037" y="944"/>
                  </a:lnTo>
                  <a:lnTo>
                    <a:pt x="6517" y="3103"/>
                  </a:lnTo>
                  <a:lnTo>
                    <a:pt x="3542" y="3103"/>
                  </a:lnTo>
                  <a:lnTo>
                    <a:pt x="4469" y="944"/>
                  </a:lnTo>
                  <a:close/>
                  <a:moveTo>
                    <a:pt x="7815" y="944"/>
                  </a:moveTo>
                  <a:lnTo>
                    <a:pt x="9490" y="944"/>
                  </a:lnTo>
                  <a:lnTo>
                    <a:pt x="10718" y="3103"/>
                  </a:lnTo>
                  <a:lnTo>
                    <a:pt x="7204" y="3103"/>
                  </a:lnTo>
                  <a:lnTo>
                    <a:pt x="7815" y="944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68526" tIns="34264" rIns="68526" bIns="34264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53456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399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64" name="Freeform 20"/>
            <p:cNvSpPr>
              <a:spLocks noEditPoints="1"/>
            </p:cNvSpPr>
            <p:nvPr/>
          </p:nvSpPr>
          <p:spPr bwMode="auto">
            <a:xfrm flipH="1">
              <a:off x="3951876" y="3722520"/>
              <a:ext cx="417120" cy="426925"/>
            </a:xfrm>
            <a:custGeom>
              <a:avLst/>
              <a:gdLst/>
              <a:ahLst/>
              <a:cxnLst>
                <a:cxn ang="0">
                  <a:pos x="11413" y="88"/>
                </a:cxn>
                <a:cxn ang="0">
                  <a:pos x="993" y="8332"/>
                </a:cxn>
                <a:cxn ang="0">
                  <a:pos x="8602" y="9165"/>
                </a:cxn>
                <a:cxn ang="0">
                  <a:pos x="10646" y="27"/>
                </a:cxn>
                <a:cxn ang="0">
                  <a:pos x="10413" y="116"/>
                </a:cxn>
                <a:cxn ang="0">
                  <a:pos x="10252" y="365"/>
                </a:cxn>
                <a:cxn ang="0">
                  <a:pos x="10136" y="500"/>
                </a:cxn>
                <a:cxn ang="0">
                  <a:pos x="9995" y="573"/>
                </a:cxn>
                <a:cxn ang="0">
                  <a:pos x="9731" y="559"/>
                </a:cxn>
                <a:cxn ang="0">
                  <a:pos x="9690" y="1606"/>
                </a:cxn>
                <a:cxn ang="0">
                  <a:pos x="9930" y="1555"/>
                </a:cxn>
                <a:cxn ang="0">
                  <a:pos x="10152" y="1451"/>
                </a:cxn>
                <a:cxn ang="0">
                  <a:pos x="10441" y="1214"/>
                </a:cxn>
                <a:cxn ang="0">
                  <a:pos x="10675" y="1062"/>
                </a:cxn>
                <a:cxn ang="0">
                  <a:pos x="10819" y="1027"/>
                </a:cxn>
                <a:cxn ang="0">
                  <a:pos x="10955" y="1020"/>
                </a:cxn>
                <a:cxn ang="0">
                  <a:pos x="10965" y="979"/>
                </a:cxn>
                <a:cxn ang="0">
                  <a:pos x="9471" y="6250"/>
                </a:cxn>
                <a:cxn ang="0">
                  <a:pos x="9709" y="6401"/>
                </a:cxn>
                <a:cxn ang="0">
                  <a:pos x="9860" y="6638"/>
                </a:cxn>
                <a:cxn ang="0">
                  <a:pos x="9896" y="6927"/>
                </a:cxn>
                <a:cxn ang="0">
                  <a:pos x="9805" y="7197"/>
                </a:cxn>
                <a:cxn ang="0">
                  <a:pos x="9612" y="7399"/>
                </a:cxn>
                <a:cxn ang="0">
                  <a:pos x="9347" y="7503"/>
                </a:cxn>
                <a:cxn ang="0">
                  <a:pos x="9056" y="7481"/>
                </a:cxn>
                <a:cxn ang="0">
                  <a:pos x="8811" y="7341"/>
                </a:cxn>
                <a:cxn ang="0">
                  <a:pos x="8649" y="7113"/>
                </a:cxn>
                <a:cxn ang="0">
                  <a:pos x="8599" y="6827"/>
                </a:cxn>
                <a:cxn ang="0">
                  <a:pos x="8677" y="6551"/>
                </a:cxn>
                <a:cxn ang="0">
                  <a:pos x="8859" y="6339"/>
                </a:cxn>
                <a:cxn ang="0">
                  <a:pos x="9118" y="6223"/>
                </a:cxn>
                <a:cxn ang="0">
                  <a:pos x="11435" y="6223"/>
                </a:cxn>
                <a:cxn ang="0">
                  <a:pos x="11693" y="6339"/>
                </a:cxn>
                <a:cxn ang="0">
                  <a:pos x="11876" y="6551"/>
                </a:cxn>
                <a:cxn ang="0">
                  <a:pos x="11954" y="6827"/>
                </a:cxn>
                <a:cxn ang="0">
                  <a:pos x="11903" y="7113"/>
                </a:cxn>
                <a:cxn ang="0">
                  <a:pos x="11741" y="7341"/>
                </a:cxn>
                <a:cxn ang="0">
                  <a:pos x="11497" y="7481"/>
                </a:cxn>
                <a:cxn ang="0">
                  <a:pos x="11205" y="7503"/>
                </a:cxn>
                <a:cxn ang="0">
                  <a:pos x="10940" y="7399"/>
                </a:cxn>
                <a:cxn ang="0">
                  <a:pos x="10748" y="7197"/>
                </a:cxn>
                <a:cxn ang="0">
                  <a:pos x="10657" y="6927"/>
                </a:cxn>
                <a:cxn ang="0">
                  <a:pos x="10693" y="6638"/>
                </a:cxn>
                <a:cxn ang="0">
                  <a:pos x="10844" y="6401"/>
                </a:cxn>
                <a:cxn ang="0">
                  <a:pos x="11080" y="6250"/>
                </a:cxn>
                <a:cxn ang="0">
                  <a:pos x="13393" y="6211"/>
                </a:cxn>
                <a:cxn ang="0">
                  <a:pos x="13668" y="6289"/>
                </a:cxn>
                <a:cxn ang="0">
                  <a:pos x="13880" y="6472"/>
                </a:cxn>
                <a:cxn ang="0">
                  <a:pos x="13997" y="6730"/>
                </a:cxn>
                <a:cxn ang="0">
                  <a:pos x="13989" y="7023"/>
                </a:cxn>
                <a:cxn ang="0">
                  <a:pos x="13861" y="7273"/>
                </a:cxn>
                <a:cxn ang="0">
                  <a:pos x="13640" y="7446"/>
                </a:cxn>
                <a:cxn ang="0">
                  <a:pos x="13359" y="7510"/>
                </a:cxn>
                <a:cxn ang="0">
                  <a:pos x="13077" y="7446"/>
                </a:cxn>
                <a:cxn ang="0">
                  <a:pos x="12857" y="7273"/>
                </a:cxn>
                <a:cxn ang="0">
                  <a:pos x="12729" y="7023"/>
                </a:cxn>
                <a:cxn ang="0">
                  <a:pos x="12722" y="6730"/>
                </a:cxn>
                <a:cxn ang="0">
                  <a:pos x="12838" y="6472"/>
                </a:cxn>
                <a:cxn ang="0">
                  <a:pos x="13049" y="6289"/>
                </a:cxn>
                <a:cxn ang="0">
                  <a:pos x="13326" y="6211"/>
                </a:cxn>
                <a:cxn ang="0">
                  <a:pos x="7428" y="10452"/>
                </a:cxn>
                <a:cxn ang="0">
                  <a:pos x="3249" y="8913"/>
                </a:cxn>
                <a:cxn ang="0">
                  <a:pos x="7553" y="13360"/>
                </a:cxn>
              </a:cxnLst>
              <a:rect l="0" t="0" r="r" b="b"/>
              <a:pathLst>
                <a:path w="16031" h="14421">
                  <a:moveTo>
                    <a:pt x="0" y="7305"/>
                  </a:moveTo>
                  <a:lnTo>
                    <a:pt x="7947" y="7305"/>
                  </a:lnTo>
                  <a:lnTo>
                    <a:pt x="7947" y="5432"/>
                  </a:lnTo>
                  <a:lnTo>
                    <a:pt x="6917" y="5432"/>
                  </a:lnTo>
                  <a:lnTo>
                    <a:pt x="9111" y="3974"/>
                  </a:lnTo>
                  <a:lnTo>
                    <a:pt x="11190" y="2591"/>
                  </a:lnTo>
                  <a:lnTo>
                    <a:pt x="11171" y="2591"/>
                  </a:lnTo>
                  <a:lnTo>
                    <a:pt x="11171" y="88"/>
                  </a:lnTo>
                  <a:lnTo>
                    <a:pt x="11413" y="88"/>
                  </a:lnTo>
                  <a:lnTo>
                    <a:pt x="11413" y="2588"/>
                  </a:lnTo>
                  <a:lnTo>
                    <a:pt x="13497" y="3974"/>
                  </a:lnTo>
                  <a:lnTo>
                    <a:pt x="15691" y="5432"/>
                  </a:lnTo>
                  <a:lnTo>
                    <a:pt x="14660" y="5432"/>
                  </a:lnTo>
                  <a:lnTo>
                    <a:pt x="14660" y="8332"/>
                  </a:lnTo>
                  <a:lnTo>
                    <a:pt x="14660" y="9578"/>
                  </a:lnTo>
                  <a:lnTo>
                    <a:pt x="14660" y="13052"/>
                  </a:lnTo>
                  <a:lnTo>
                    <a:pt x="993" y="13052"/>
                  </a:lnTo>
                  <a:lnTo>
                    <a:pt x="993" y="8332"/>
                  </a:lnTo>
                  <a:lnTo>
                    <a:pt x="7947" y="8332"/>
                  </a:lnTo>
                  <a:lnTo>
                    <a:pt x="7947" y="7784"/>
                  </a:lnTo>
                  <a:lnTo>
                    <a:pt x="0" y="7784"/>
                  </a:lnTo>
                  <a:lnTo>
                    <a:pt x="0" y="7305"/>
                  </a:lnTo>
                  <a:close/>
                  <a:moveTo>
                    <a:pt x="8602" y="9165"/>
                  </a:moveTo>
                  <a:lnTo>
                    <a:pt x="14112" y="9165"/>
                  </a:lnTo>
                  <a:lnTo>
                    <a:pt x="14112" y="9409"/>
                  </a:lnTo>
                  <a:lnTo>
                    <a:pt x="8602" y="9409"/>
                  </a:lnTo>
                  <a:lnTo>
                    <a:pt x="8602" y="9165"/>
                  </a:lnTo>
                  <a:close/>
                  <a:moveTo>
                    <a:pt x="10991" y="1"/>
                  </a:moveTo>
                  <a:lnTo>
                    <a:pt x="10967" y="0"/>
                  </a:lnTo>
                  <a:lnTo>
                    <a:pt x="10903" y="1"/>
                  </a:lnTo>
                  <a:lnTo>
                    <a:pt x="10860" y="2"/>
                  </a:lnTo>
                  <a:lnTo>
                    <a:pt x="10811" y="5"/>
                  </a:lnTo>
                  <a:lnTo>
                    <a:pt x="10758" y="10"/>
                  </a:lnTo>
                  <a:lnTo>
                    <a:pt x="10703" y="17"/>
                  </a:lnTo>
                  <a:lnTo>
                    <a:pt x="10674" y="22"/>
                  </a:lnTo>
                  <a:lnTo>
                    <a:pt x="10646" y="27"/>
                  </a:lnTo>
                  <a:lnTo>
                    <a:pt x="10617" y="33"/>
                  </a:lnTo>
                  <a:lnTo>
                    <a:pt x="10588" y="40"/>
                  </a:lnTo>
                  <a:lnTo>
                    <a:pt x="10560" y="48"/>
                  </a:lnTo>
                  <a:lnTo>
                    <a:pt x="10533" y="56"/>
                  </a:lnTo>
                  <a:lnTo>
                    <a:pt x="10507" y="66"/>
                  </a:lnTo>
                  <a:lnTo>
                    <a:pt x="10482" y="77"/>
                  </a:lnTo>
                  <a:lnTo>
                    <a:pt x="10457" y="89"/>
                  </a:lnTo>
                  <a:lnTo>
                    <a:pt x="10435" y="102"/>
                  </a:lnTo>
                  <a:lnTo>
                    <a:pt x="10413" y="116"/>
                  </a:lnTo>
                  <a:lnTo>
                    <a:pt x="10394" y="131"/>
                  </a:lnTo>
                  <a:lnTo>
                    <a:pt x="10376" y="148"/>
                  </a:lnTo>
                  <a:lnTo>
                    <a:pt x="10360" y="166"/>
                  </a:lnTo>
                  <a:lnTo>
                    <a:pt x="10347" y="185"/>
                  </a:lnTo>
                  <a:lnTo>
                    <a:pt x="10336" y="206"/>
                  </a:lnTo>
                  <a:lnTo>
                    <a:pt x="10316" y="249"/>
                  </a:lnTo>
                  <a:lnTo>
                    <a:pt x="10296" y="289"/>
                  </a:lnTo>
                  <a:lnTo>
                    <a:pt x="10274" y="328"/>
                  </a:lnTo>
                  <a:lnTo>
                    <a:pt x="10252" y="365"/>
                  </a:lnTo>
                  <a:lnTo>
                    <a:pt x="10240" y="383"/>
                  </a:lnTo>
                  <a:lnTo>
                    <a:pt x="10228" y="400"/>
                  </a:lnTo>
                  <a:lnTo>
                    <a:pt x="10216" y="416"/>
                  </a:lnTo>
                  <a:lnTo>
                    <a:pt x="10203" y="432"/>
                  </a:lnTo>
                  <a:lnTo>
                    <a:pt x="10190" y="447"/>
                  </a:lnTo>
                  <a:lnTo>
                    <a:pt x="10177" y="462"/>
                  </a:lnTo>
                  <a:lnTo>
                    <a:pt x="10164" y="475"/>
                  </a:lnTo>
                  <a:lnTo>
                    <a:pt x="10150" y="488"/>
                  </a:lnTo>
                  <a:lnTo>
                    <a:pt x="10136" y="500"/>
                  </a:lnTo>
                  <a:lnTo>
                    <a:pt x="10122" y="512"/>
                  </a:lnTo>
                  <a:lnTo>
                    <a:pt x="10107" y="523"/>
                  </a:lnTo>
                  <a:lnTo>
                    <a:pt x="10092" y="532"/>
                  </a:lnTo>
                  <a:lnTo>
                    <a:pt x="10076" y="542"/>
                  </a:lnTo>
                  <a:lnTo>
                    <a:pt x="10060" y="550"/>
                  </a:lnTo>
                  <a:lnTo>
                    <a:pt x="10045" y="557"/>
                  </a:lnTo>
                  <a:lnTo>
                    <a:pt x="10029" y="563"/>
                  </a:lnTo>
                  <a:lnTo>
                    <a:pt x="10012" y="569"/>
                  </a:lnTo>
                  <a:lnTo>
                    <a:pt x="9995" y="573"/>
                  </a:lnTo>
                  <a:lnTo>
                    <a:pt x="9978" y="576"/>
                  </a:lnTo>
                  <a:lnTo>
                    <a:pt x="9960" y="579"/>
                  </a:lnTo>
                  <a:lnTo>
                    <a:pt x="9942" y="580"/>
                  </a:lnTo>
                  <a:lnTo>
                    <a:pt x="9924" y="580"/>
                  </a:lnTo>
                  <a:lnTo>
                    <a:pt x="9905" y="580"/>
                  </a:lnTo>
                  <a:lnTo>
                    <a:pt x="9886" y="578"/>
                  </a:lnTo>
                  <a:lnTo>
                    <a:pt x="9819" y="570"/>
                  </a:lnTo>
                  <a:lnTo>
                    <a:pt x="9768" y="563"/>
                  </a:lnTo>
                  <a:lnTo>
                    <a:pt x="9731" y="559"/>
                  </a:lnTo>
                  <a:lnTo>
                    <a:pt x="9707" y="555"/>
                  </a:lnTo>
                  <a:lnTo>
                    <a:pt x="9692" y="554"/>
                  </a:lnTo>
                  <a:lnTo>
                    <a:pt x="9685" y="553"/>
                  </a:lnTo>
                  <a:lnTo>
                    <a:pt x="9682" y="552"/>
                  </a:lnTo>
                  <a:lnTo>
                    <a:pt x="9681" y="552"/>
                  </a:lnTo>
                  <a:lnTo>
                    <a:pt x="9681" y="1604"/>
                  </a:lnTo>
                  <a:lnTo>
                    <a:pt x="9682" y="1605"/>
                  </a:lnTo>
                  <a:lnTo>
                    <a:pt x="9685" y="1606"/>
                  </a:lnTo>
                  <a:lnTo>
                    <a:pt x="9690" y="1606"/>
                  </a:lnTo>
                  <a:lnTo>
                    <a:pt x="9697" y="1606"/>
                  </a:lnTo>
                  <a:lnTo>
                    <a:pt x="9715" y="1605"/>
                  </a:lnTo>
                  <a:lnTo>
                    <a:pt x="9739" y="1602"/>
                  </a:lnTo>
                  <a:lnTo>
                    <a:pt x="9769" y="1597"/>
                  </a:lnTo>
                  <a:lnTo>
                    <a:pt x="9804" y="1590"/>
                  </a:lnTo>
                  <a:lnTo>
                    <a:pt x="9842" y="1581"/>
                  </a:lnTo>
                  <a:lnTo>
                    <a:pt x="9885" y="1569"/>
                  </a:lnTo>
                  <a:lnTo>
                    <a:pt x="9907" y="1562"/>
                  </a:lnTo>
                  <a:lnTo>
                    <a:pt x="9930" y="1555"/>
                  </a:lnTo>
                  <a:lnTo>
                    <a:pt x="9953" y="1547"/>
                  </a:lnTo>
                  <a:lnTo>
                    <a:pt x="9977" y="1537"/>
                  </a:lnTo>
                  <a:lnTo>
                    <a:pt x="10002" y="1528"/>
                  </a:lnTo>
                  <a:lnTo>
                    <a:pt x="10026" y="1517"/>
                  </a:lnTo>
                  <a:lnTo>
                    <a:pt x="10051" y="1506"/>
                  </a:lnTo>
                  <a:lnTo>
                    <a:pt x="10076" y="1493"/>
                  </a:lnTo>
                  <a:lnTo>
                    <a:pt x="10102" y="1480"/>
                  </a:lnTo>
                  <a:lnTo>
                    <a:pt x="10127" y="1466"/>
                  </a:lnTo>
                  <a:lnTo>
                    <a:pt x="10152" y="1451"/>
                  </a:lnTo>
                  <a:lnTo>
                    <a:pt x="10177" y="1435"/>
                  </a:lnTo>
                  <a:lnTo>
                    <a:pt x="10201" y="1418"/>
                  </a:lnTo>
                  <a:lnTo>
                    <a:pt x="10225" y="1400"/>
                  </a:lnTo>
                  <a:lnTo>
                    <a:pt x="10249" y="1381"/>
                  </a:lnTo>
                  <a:lnTo>
                    <a:pt x="10272" y="1361"/>
                  </a:lnTo>
                  <a:lnTo>
                    <a:pt x="10317" y="1321"/>
                  </a:lnTo>
                  <a:lnTo>
                    <a:pt x="10360" y="1283"/>
                  </a:lnTo>
                  <a:lnTo>
                    <a:pt x="10401" y="1247"/>
                  </a:lnTo>
                  <a:lnTo>
                    <a:pt x="10441" y="1214"/>
                  </a:lnTo>
                  <a:lnTo>
                    <a:pt x="10480" y="1183"/>
                  </a:lnTo>
                  <a:lnTo>
                    <a:pt x="10517" y="1155"/>
                  </a:lnTo>
                  <a:lnTo>
                    <a:pt x="10554" y="1130"/>
                  </a:lnTo>
                  <a:lnTo>
                    <a:pt x="10589" y="1107"/>
                  </a:lnTo>
                  <a:lnTo>
                    <a:pt x="10607" y="1097"/>
                  </a:lnTo>
                  <a:lnTo>
                    <a:pt x="10624" y="1087"/>
                  </a:lnTo>
                  <a:lnTo>
                    <a:pt x="10641" y="1078"/>
                  </a:lnTo>
                  <a:lnTo>
                    <a:pt x="10658" y="1069"/>
                  </a:lnTo>
                  <a:lnTo>
                    <a:pt x="10675" y="1062"/>
                  </a:lnTo>
                  <a:lnTo>
                    <a:pt x="10691" y="1055"/>
                  </a:lnTo>
                  <a:lnTo>
                    <a:pt x="10707" y="1049"/>
                  </a:lnTo>
                  <a:lnTo>
                    <a:pt x="10724" y="1043"/>
                  </a:lnTo>
                  <a:lnTo>
                    <a:pt x="10740" y="1039"/>
                  </a:lnTo>
                  <a:lnTo>
                    <a:pt x="10756" y="1035"/>
                  </a:lnTo>
                  <a:lnTo>
                    <a:pt x="10771" y="1032"/>
                  </a:lnTo>
                  <a:lnTo>
                    <a:pt x="10787" y="1029"/>
                  </a:lnTo>
                  <a:lnTo>
                    <a:pt x="10803" y="1028"/>
                  </a:lnTo>
                  <a:lnTo>
                    <a:pt x="10819" y="1027"/>
                  </a:lnTo>
                  <a:lnTo>
                    <a:pt x="10834" y="1027"/>
                  </a:lnTo>
                  <a:lnTo>
                    <a:pt x="10850" y="1027"/>
                  </a:lnTo>
                  <a:lnTo>
                    <a:pt x="10879" y="1029"/>
                  </a:lnTo>
                  <a:lnTo>
                    <a:pt x="10903" y="1029"/>
                  </a:lnTo>
                  <a:lnTo>
                    <a:pt x="10922" y="1028"/>
                  </a:lnTo>
                  <a:lnTo>
                    <a:pt x="10938" y="1026"/>
                  </a:lnTo>
                  <a:lnTo>
                    <a:pt x="10945" y="1024"/>
                  </a:lnTo>
                  <a:lnTo>
                    <a:pt x="10951" y="1022"/>
                  </a:lnTo>
                  <a:lnTo>
                    <a:pt x="10955" y="1020"/>
                  </a:lnTo>
                  <a:lnTo>
                    <a:pt x="10960" y="1018"/>
                  </a:lnTo>
                  <a:lnTo>
                    <a:pt x="10966" y="1013"/>
                  </a:lnTo>
                  <a:lnTo>
                    <a:pt x="10970" y="1008"/>
                  </a:lnTo>
                  <a:lnTo>
                    <a:pt x="10972" y="1003"/>
                  </a:lnTo>
                  <a:lnTo>
                    <a:pt x="10973" y="998"/>
                  </a:lnTo>
                  <a:lnTo>
                    <a:pt x="10972" y="993"/>
                  </a:lnTo>
                  <a:lnTo>
                    <a:pt x="10971" y="989"/>
                  </a:lnTo>
                  <a:lnTo>
                    <a:pt x="10967" y="982"/>
                  </a:lnTo>
                  <a:lnTo>
                    <a:pt x="10965" y="979"/>
                  </a:lnTo>
                  <a:lnTo>
                    <a:pt x="10991" y="1"/>
                  </a:lnTo>
                  <a:close/>
                  <a:moveTo>
                    <a:pt x="9249" y="6210"/>
                  </a:moveTo>
                  <a:lnTo>
                    <a:pt x="9282" y="6211"/>
                  </a:lnTo>
                  <a:lnTo>
                    <a:pt x="9315" y="6213"/>
                  </a:lnTo>
                  <a:lnTo>
                    <a:pt x="9347" y="6218"/>
                  </a:lnTo>
                  <a:lnTo>
                    <a:pt x="9379" y="6223"/>
                  </a:lnTo>
                  <a:lnTo>
                    <a:pt x="9410" y="6231"/>
                  </a:lnTo>
                  <a:lnTo>
                    <a:pt x="9441" y="6239"/>
                  </a:lnTo>
                  <a:lnTo>
                    <a:pt x="9471" y="6250"/>
                  </a:lnTo>
                  <a:lnTo>
                    <a:pt x="9501" y="6261"/>
                  </a:lnTo>
                  <a:lnTo>
                    <a:pt x="9530" y="6274"/>
                  </a:lnTo>
                  <a:lnTo>
                    <a:pt x="9558" y="6289"/>
                  </a:lnTo>
                  <a:lnTo>
                    <a:pt x="9586" y="6305"/>
                  </a:lnTo>
                  <a:lnTo>
                    <a:pt x="9612" y="6321"/>
                  </a:lnTo>
                  <a:lnTo>
                    <a:pt x="9638" y="6339"/>
                  </a:lnTo>
                  <a:lnTo>
                    <a:pt x="9662" y="6359"/>
                  </a:lnTo>
                  <a:lnTo>
                    <a:pt x="9686" y="6379"/>
                  </a:lnTo>
                  <a:lnTo>
                    <a:pt x="9709" y="6401"/>
                  </a:lnTo>
                  <a:lnTo>
                    <a:pt x="9730" y="6423"/>
                  </a:lnTo>
                  <a:lnTo>
                    <a:pt x="9750" y="6447"/>
                  </a:lnTo>
                  <a:lnTo>
                    <a:pt x="9770" y="6472"/>
                  </a:lnTo>
                  <a:lnTo>
                    <a:pt x="9788" y="6498"/>
                  </a:lnTo>
                  <a:lnTo>
                    <a:pt x="9805" y="6524"/>
                  </a:lnTo>
                  <a:lnTo>
                    <a:pt x="9820" y="6551"/>
                  </a:lnTo>
                  <a:lnTo>
                    <a:pt x="9835" y="6579"/>
                  </a:lnTo>
                  <a:lnTo>
                    <a:pt x="9848" y="6608"/>
                  </a:lnTo>
                  <a:lnTo>
                    <a:pt x="9860" y="6638"/>
                  </a:lnTo>
                  <a:lnTo>
                    <a:pt x="9870" y="6668"/>
                  </a:lnTo>
                  <a:lnTo>
                    <a:pt x="9879" y="6699"/>
                  </a:lnTo>
                  <a:lnTo>
                    <a:pt x="9886" y="6730"/>
                  </a:lnTo>
                  <a:lnTo>
                    <a:pt x="9892" y="6762"/>
                  </a:lnTo>
                  <a:lnTo>
                    <a:pt x="9896" y="6794"/>
                  </a:lnTo>
                  <a:lnTo>
                    <a:pt x="9898" y="6827"/>
                  </a:lnTo>
                  <a:lnTo>
                    <a:pt x="9899" y="6860"/>
                  </a:lnTo>
                  <a:lnTo>
                    <a:pt x="9898" y="6894"/>
                  </a:lnTo>
                  <a:lnTo>
                    <a:pt x="9896" y="6927"/>
                  </a:lnTo>
                  <a:lnTo>
                    <a:pt x="9892" y="6959"/>
                  </a:lnTo>
                  <a:lnTo>
                    <a:pt x="9886" y="6991"/>
                  </a:lnTo>
                  <a:lnTo>
                    <a:pt x="9879" y="7023"/>
                  </a:lnTo>
                  <a:lnTo>
                    <a:pt x="9870" y="7053"/>
                  </a:lnTo>
                  <a:lnTo>
                    <a:pt x="9860" y="7084"/>
                  </a:lnTo>
                  <a:lnTo>
                    <a:pt x="9848" y="7113"/>
                  </a:lnTo>
                  <a:lnTo>
                    <a:pt x="9835" y="7142"/>
                  </a:lnTo>
                  <a:lnTo>
                    <a:pt x="9820" y="7170"/>
                  </a:lnTo>
                  <a:lnTo>
                    <a:pt x="9805" y="7197"/>
                  </a:lnTo>
                  <a:lnTo>
                    <a:pt x="9788" y="7223"/>
                  </a:lnTo>
                  <a:lnTo>
                    <a:pt x="9770" y="7249"/>
                  </a:lnTo>
                  <a:lnTo>
                    <a:pt x="9750" y="7273"/>
                  </a:lnTo>
                  <a:lnTo>
                    <a:pt x="9730" y="7297"/>
                  </a:lnTo>
                  <a:lnTo>
                    <a:pt x="9709" y="7319"/>
                  </a:lnTo>
                  <a:lnTo>
                    <a:pt x="9686" y="7341"/>
                  </a:lnTo>
                  <a:lnTo>
                    <a:pt x="9662" y="7362"/>
                  </a:lnTo>
                  <a:lnTo>
                    <a:pt x="9638" y="7381"/>
                  </a:lnTo>
                  <a:lnTo>
                    <a:pt x="9612" y="7399"/>
                  </a:lnTo>
                  <a:lnTo>
                    <a:pt x="9586" y="7416"/>
                  </a:lnTo>
                  <a:lnTo>
                    <a:pt x="9558" y="7432"/>
                  </a:lnTo>
                  <a:lnTo>
                    <a:pt x="9530" y="7446"/>
                  </a:lnTo>
                  <a:lnTo>
                    <a:pt x="9501" y="7459"/>
                  </a:lnTo>
                  <a:lnTo>
                    <a:pt x="9471" y="7471"/>
                  </a:lnTo>
                  <a:lnTo>
                    <a:pt x="9441" y="7481"/>
                  </a:lnTo>
                  <a:lnTo>
                    <a:pt x="9410" y="7490"/>
                  </a:lnTo>
                  <a:lnTo>
                    <a:pt x="9379" y="7497"/>
                  </a:lnTo>
                  <a:lnTo>
                    <a:pt x="9347" y="7503"/>
                  </a:lnTo>
                  <a:lnTo>
                    <a:pt x="9315" y="7507"/>
                  </a:lnTo>
                  <a:lnTo>
                    <a:pt x="9282" y="7509"/>
                  </a:lnTo>
                  <a:lnTo>
                    <a:pt x="9249" y="7510"/>
                  </a:lnTo>
                  <a:lnTo>
                    <a:pt x="9215" y="7509"/>
                  </a:lnTo>
                  <a:lnTo>
                    <a:pt x="9182" y="7507"/>
                  </a:lnTo>
                  <a:lnTo>
                    <a:pt x="9150" y="7503"/>
                  </a:lnTo>
                  <a:lnTo>
                    <a:pt x="9118" y="7497"/>
                  </a:lnTo>
                  <a:lnTo>
                    <a:pt x="9087" y="7490"/>
                  </a:lnTo>
                  <a:lnTo>
                    <a:pt x="9056" y="7481"/>
                  </a:lnTo>
                  <a:lnTo>
                    <a:pt x="9025" y="7471"/>
                  </a:lnTo>
                  <a:lnTo>
                    <a:pt x="8995" y="7459"/>
                  </a:lnTo>
                  <a:lnTo>
                    <a:pt x="8966" y="7446"/>
                  </a:lnTo>
                  <a:lnTo>
                    <a:pt x="8938" y="7432"/>
                  </a:lnTo>
                  <a:lnTo>
                    <a:pt x="8911" y="7416"/>
                  </a:lnTo>
                  <a:lnTo>
                    <a:pt x="8885" y="7399"/>
                  </a:lnTo>
                  <a:lnTo>
                    <a:pt x="8859" y="7381"/>
                  </a:lnTo>
                  <a:lnTo>
                    <a:pt x="8835" y="7362"/>
                  </a:lnTo>
                  <a:lnTo>
                    <a:pt x="8811" y="7341"/>
                  </a:lnTo>
                  <a:lnTo>
                    <a:pt x="8789" y="7319"/>
                  </a:lnTo>
                  <a:lnTo>
                    <a:pt x="8767" y="7297"/>
                  </a:lnTo>
                  <a:lnTo>
                    <a:pt x="8747" y="7273"/>
                  </a:lnTo>
                  <a:lnTo>
                    <a:pt x="8727" y="7249"/>
                  </a:lnTo>
                  <a:lnTo>
                    <a:pt x="8709" y="7223"/>
                  </a:lnTo>
                  <a:lnTo>
                    <a:pt x="8692" y="7197"/>
                  </a:lnTo>
                  <a:lnTo>
                    <a:pt x="8677" y="7170"/>
                  </a:lnTo>
                  <a:lnTo>
                    <a:pt x="8662" y="7142"/>
                  </a:lnTo>
                  <a:lnTo>
                    <a:pt x="8649" y="7113"/>
                  </a:lnTo>
                  <a:lnTo>
                    <a:pt x="8638" y="7084"/>
                  </a:lnTo>
                  <a:lnTo>
                    <a:pt x="8627" y="7053"/>
                  </a:lnTo>
                  <a:lnTo>
                    <a:pt x="8619" y="7023"/>
                  </a:lnTo>
                  <a:lnTo>
                    <a:pt x="8611" y="6991"/>
                  </a:lnTo>
                  <a:lnTo>
                    <a:pt x="8605" y="6959"/>
                  </a:lnTo>
                  <a:lnTo>
                    <a:pt x="8601" y="6927"/>
                  </a:lnTo>
                  <a:lnTo>
                    <a:pt x="8599" y="6894"/>
                  </a:lnTo>
                  <a:lnTo>
                    <a:pt x="8598" y="6860"/>
                  </a:lnTo>
                  <a:lnTo>
                    <a:pt x="8599" y="6827"/>
                  </a:lnTo>
                  <a:lnTo>
                    <a:pt x="8601" y="6794"/>
                  </a:lnTo>
                  <a:lnTo>
                    <a:pt x="8605" y="6762"/>
                  </a:lnTo>
                  <a:lnTo>
                    <a:pt x="8611" y="6730"/>
                  </a:lnTo>
                  <a:lnTo>
                    <a:pt x="8619" y="6699"/>
                  </a:lnTo>
                  <a:lnTo>
                    <a:pt x="8627" y="6668"/>
                  </a:lnTo>
                  <a:lnTo>
                    <a:pt x="8638" y="6638"/>
                  </a:lnTo>
                  <a:lnTo>
                    <a:pt x="8649" y="6608"/>
                  </a:lnTo>
                  <a:lnTo>
                    <a:pt x="8662" y="6579"/>
                  </a:lnTo>
                  <a:lnTo>
                    <a:pt x="8677" y="6551"/>
                  </a:lnTo>
                  <a:lnTo>
                    <a:pt x="8692" y="6524"/>
                  </a:lnTo>
                  <a:lnTo>
                    <a:pt x="8709" y="6498"/>
                  </a:lnTo>
                  <a:lnTo>
                    <a:pt x="8727" y="6472"/>
                  </a:lnTo>
                  <a:lnTo>
                    <a:pt x="8747" y="6447"/>
                  </a:lnTo>
                  <a:lnTo>
                    <a:pt x="8767" y="6423"/>
                  </a:lnTo>
                  <a:lnTo>
                    <a:pt x="8789" y="6401"/>
                  </a:lnTo>
                  <a:lnTo>
                    <a:pt x="8811" y="6379"/>
                  </a:lnTo>
                  <a:lnTo>
                    <a:pt x="8835" y="6359"/>
                  </a:lnTo>
                  <a:lnTo>
                    <a:pt x="8859" y="6339"/>
                  </a:lnTo>
                  <a:lnTo>
                    <a:pt x="8885" y="6321"/>
                  </a:lnTo>
                  <a:lnTo>
                    <a:pt x="8911" y="6305"/>
                  </a:lnTo>
                  <a:lnTo>
                    <a:pt x="8938" y="6289"/>
                  </a:lnTo>
                  <a:lnTo>
                    <a:pt x="8966" y="6274"/>
                  </a:lnTo>
                  <a:lnTo>
                    <a:pt x="8995" y="6261"/>
                  </a:lnTo>
                  <a:lnTo>
                    <a:pt x="9025" y="6250"/>
                  </a:lnTo>
                  <a:lnTo>
                    <a:pt x="9056" y="6239"/>
                  </a:lnTo>
                  <a:lnTo>
                    <a:pt x="9087" y="6231"/>
                  </a:lnTo>
                  <a:lnTo>
                    <a:pt x="9118" y="6223"/>
                  </a:lnTo>
                  <a:lnTo>
                    <a:pt x="9150" y="6218"/>
                  </a:lnTo>
                  <a:lnTo>
                    <a:pt x="9182" y="6213"/>
                  </a:lnTo>
                  <a:lnTo>
                    <a:pt x="9215" y="6211"/>
                  </a:lnTo>
                  <a:lnTo>
                    <a:pt x="9249" y="6210"/>
                  </a:lnTo>
                  <a:close/>
                  <a:moveTo>
                    <a:pt x="11304" y="6210"/>
                  </a:moveTo>
                  <a:lnTo>
                    <a:pt x="11337" y="6211"/>
                  </a:lnTo>
                  <a:lnTo>
                    <a:pt x="11370" y="6213"/>
                  </a:lnTo>
                  <a:lnTo>
                    <a:pt x="11403" y="6218"/>
                  </a:lnTo>
                  <a:lnTo>
                    <a:pt x="11435" y="6223"/>
                  </a:lnTo>
                  <a:lnTo>
                    <a:pt x="11466" y="6231"/>
                  </a:lnTo>
                  <a:lnTo>
                    <a:pt x="11497" y="6239"/>
                  </a:lnTo>
                  <a:lnTo>
                    <a:pt x="11527" y="6250"/>
                  </a:lnTo>
                  <a:lnTo>
                    <a:pt x="11556" y="6261"/>
                  </a:lnTo>
                  <a:lnTo>
                    <a:pt x="11585" y="6274"/>
                  </a:lnTo>
                  <a:lnTo>
                    <a:pt x="11613" y="6289"/>
                  </a:lnTo>
                  <a:lnTo>
                    <a:pt x="11641" y="6305"/>
                  </a:lnTo>
                  <a:lnTo>
                    <a:pt x="11668" y="6321"/>
                  </a:lnTo>
                  <a:lnTo>
                    <a:pt x="11693" y="6339"/>
                  </a:lnTo>
                  <a:lnTo>
                    <a:pt x="11718" y="6359"/>
                  </a:lnTo>
                  <a:lnTo>
                    <a:pt x="11741" y="6379"/>
                  </a:lnTo>
                  <a:lnTo>
                    <a:pt x="11764" y="6401"/>
                  </a:lnTo>
                  <a:lnTo>
                    <a:pt x="11785" y="6423"/>
                  </a:lnTo>
                  <a:lnTo>
                    <a:pt x="11806" y="6447"/>
                  </a:lnTo>
                  <a:lnTo>
                    <a:pt x="11825" y="6472"/>
                  </a:lnTo>
                  <a:lnTo>
                    <a:pt x="11843" y="6498"/>
                  </a:lnTo>
                  <a:lnTo>
                    <a:pt x="11860" y="6524"/>
                  </a:lnTo>
                  <a:lnTo>
                    <a:pt x="11876" y="6551"/>
                  </a:lnTo>
                  <a:lnTo>
                    <a:pt x="11890" y="6579"/>
                  </a:lnTo>
                  <a:lnTo>
                    <a:pt x="11903" y="6608"/>
                  </a:lnTo>
                  <a:lnTo>
                    <a:pt x="11915" y="6638"/>
                  </a:lnTo>
                  <a:lnTo>
                    <a:pt x="11925" y="6668"/>
                  </a:lnTo>
                  <a:lnTo>
                    <a:pt x="11934" y="6699"/>
                  </a:lnTo>
                  <a:lnTo>
                    <a:pt x="11941" y="6730"/>
                  </a:lnTo>
                  <a:lnTo>
                    <a:pt x="11947" y="6762"/>
                  </a:lnTo>
                  <a:lnTo>
                    <a:pt x="11951" y="6794"/>
                  </a:lnTo>
                  <a:lnTo>
                    <a:pt x="11954" y="6827"/>
                  </a:lnTo>
                  <a:lnTo>
                    <a:pt x="11955" y="6860"/>
                  </a:lnTo>
                  <a:lnTo>
                    <a:pt x="11954" y="6894"/>
                  </a:lnTo>
                  <a:lnTo>
                    <a:pt x="11951" y="6927"/>
                  </a:lnTo>
                  <a:lnTo>
                    <a:pt x="11947" y="6959"/>
                  </a:lnTo>
                  <a:lnTo>
                    <a:pt x="11941" y="6991"/>
                  </a:lnTo>
                  <a:lnTo>
                    <a:pt x="11934" y="7023"/>
                  </a:lnTo>
                  <a:lnTo>
                    <a:pt x="11925" y="7053"/>
                  </a:lnTo>
                  <a:lnTo>
                    <a:pt x="11915" y="7084"/>
                  </a:lnTo>
                  <a:lnTo>
                    <a:pt x="11903" y="7113"/>
                  </a:lnTo>
                  <a:lnTo>
                    <a:pt x="11890" y="7142"/>
                  </a:lnTo>
                  <a:lnTo>
                    <a:pt x="11876" y="7170"/>
                  </a:lnTo>
                  <a:lnTo>
                    <a:pt x="11860" y="7197"/>
                  </a:lnTo>
                  <a:lnTo>
                    <a:pt x="11843" y="7223"/>
                  </a:lnTo>
                  <a:lnTo>
                    <a:pt x="11825" y="7249"/>
                  </a:lnTo>
                  <a:lnTo>
                    <a:pt x="11806" y="7273"/>
                  </a:lnTo>
                  <a:lnTo>
                    <a:pt x="11785" y="7297"/>
                  </a:lnTo>
                  <a:lnTo>
                    <a:pt x="11764" y="7319"/>
                  </a:lnTo>
                  <a:lnTo>
                    <a:pt x="11741" y="7341"/>
                  </a:lnTo>
                  <a:lnTo>
                    <a:pt x="11718" y="7362"/>
                  </a:lnTo>
                  <a:lnTo>
                    <a:pt x="11693" y="7381"/>
                  </a:lnTo>
                  <a:lnTo>
                    <a:pt x="11668" y="7399"/>
                  </a:lnTo>
                  <a:lnTo>
                    <a:pt x="11641" y="7416"/>
                  </a:lnTo>
                  <a:lnTo>
                    <a:pt x="11613" y="7432"/>
                  </a:lnTo>
                  <a:lnTo>
                    <a:pt x="11585" y="7446"/>
                  </a:lnTo>
                  <a:lnTo>
                    <a:pt x="11556" y="7459"/>
                  </a:lnTo>
                  <a:lnTo>
                    <a:pt x="11527" y="7471"/>
                  </a:lnTo>
                  <a:lnTo>
                    <a:pt x="11497" y="7481"/>
                  </a:lnTo>
                  <a:lnTo>
                    <a:pt x="11466" y="7490"/>
                  </a:lnTo>
                  <a:lnTo>
                    <a:pt x="11435" y="7497"/>
                  </a:lnTo>
                  <a:lnTo>
                    <a:pt x="11403" y="7503"/>
                  </a:lnTo>
                  <a:lnTo>
                    <a:pt x="11370" y="7507"/>
                  </a:lnTo>
                  <a:lnTo>
                    <a:pt x="11337" y="7509"/>
                  </a:lnTo>
                  <a:lnTo>
                    <a:pt x="11304" y="7510"/>
                  </a:lnTo>
                  <a:lnTo>
                    <a:pt x="11271" y="7509"/>
                  </a:lnTo>
                  <a:lnTo>
                    <a:pt x="11238" y="7507"/>
                  </a:lnTo>
                  <a:lnTo>
                    <a:pt x="11205" y="7503"/>
                  </a:lnTo>
                  <a:lnTo>
                    <a:pt x="11173" y="7497"/>
                  </a:lnTo>
                  <a:lnTo>
                    <a:pt x="11142" y="7490"/>
                  </a:lnTo>
                  <a:lnTo>
                    <a:pt x="11110" y="7481"/>
                  </a:lnTo>
                  <a:lnTo>
                    <a:pt x="11080" y="7471"/>
                  </a:lnTo>
                  <a:lnTo>
                    <a:pt x="11051" y="7459"/>
                  </a:lnTo>
                  <a:lnTo>
                    <a:pt x="11022" y="7446"/>
                  </a:lnTo>
                  <a:lnTo>
                    <a:pt x="10994" y="7432"/>
                  </a:lnTo>
                  <a:lnTo>
                    <a:pt x="10966" y="7416"/>
                  </a:lnTo>
                  <a:lnTo>
                    <a:pt x="10940" y="7399"/>
                  </a:lnTo>
                  <a:lnTo>
                    <a:pt x="10915" y="7381"/>
                  </a:lnTo>
                  <a:lnTo>
                    <a:pt x="10890" y="7362"/>
                  </a:lnTo>
                  <a:lnTo>
                    <a:pt x="10866" y="7341"/>
                  </a:lnTo>
                  <a:lnTo>
                    <a:pt x="10844" y="7319"/>
                  </a:lnTo>
                  <a:lnTo>
                    <a:pt x="10822" y="7297"/>
                  </a:lnTo>
                  <a:lnTo>
                    <a:pt x="10802" y="7273"/>
                  </a:lnTo>
                  <a:lnTo>
                    <a:pt x="10783" y="7249"/>
                  </a:lnTo>
                  <a:lnTo>
                    <a:pt x="10765" y="7223"/>
                  </a:lnTo>
                  <a:lnTo>
                    <a:pt x="10748" y="7197"/>
                  </a:lnTo>
                  <a:lnTo>
                    <a:pt x="10732" y="7170"/>
                  </a:lnTo>
                  <a:lnTo>
                    <a:pt x="10717" y="7142"/>
                  </a:lnTo>
                  <a:lnTo>
                    <a:pt x="10705" y="7113"/>
                  </a:lnTo>
                  <a:lnTo>
                    <a:pt x="10693" y="7084"/>
                  </a:lnTo>
                  <a:lnTo>
                    <a:pt x="10683" y="7053"/>
                  </a:lnTo>
                  <a:lnTo>
                    <a:pt x="10674" y="7023"/>
                  </a:lnTo>
                  <a:lnTo>
                    <a:pt x="10667" y="6991"/>
                  </a:lnTo>
                  <a:lnTo>
                    <a:pt x="10661" y="6959"/>
                  </a:lnTo>
                  <a:lnTo>
                    <a:pt x="10657" y="6927"/>
                  </a:lnTo>
                  <a:lnTo>
                    <a:pt x="10654" y="6894"/>
                  </a:lnTo>
                  <a:lnTo>
                    <a:pt x="10653" y="6860"/>
                  </a:lnTo>
                  <a:lnTo>
                    <a:pt x="10654" y="6827"/>
                  </a:lnTo>
                  <a:lnTo>
                    <a:pt x="10657" y="6794"/>
                  </a:lnTo>
                  <a:lnTo>
                    <a:pt x="10661" y="6762"/>
                  </a:lnTo>
                  <a:lnTo>
                    <a:pt x="10667" y="6730"/>
                  </a:lnTo>
                  <a:lnTo>
                    <a:pt x="10674" y="6699"/>
                  </a:lnTo>
                  <a:lnTo>
                    <a:pt x="10683" y="6668"/>
                  </a:lnTo>
                  <a:lnTo>
                    <a:pt x="10693" y="6638"/>
                  </a:lnTo>
                  <a:lnTo>
                    <a:pt x="10705" y="6608"/>
                  </a:lnTo>
                  <a:lnTo>
                    <a:pt x="10717" y="6579"/>
                  </a:lnTo>
                  <a:lnTo>
                    <a:pt x="10732" y="6551"/>
                  </a:lnTo>
                  <a:lnTo>
                    <a:pt x="10748" y="6524"/>
                  </a:lnTo>
                  <a:lnTo>
                    <a:pt x="10765" y="6498"/>
                  </a:lnTo>
                  <a:lnTo>
                    <a:pt x="10783" y="6472"/>
                  </a:lnTo>
                  <a:lnTo>
                    <a:pt x="10802" y="6447"/>
                  </a:lnTo>
                  <a:lnTo>
                    <a:pt x="10822" y="6423"/>
                  </a:lnTo>
                  <a:lnTo>
                    <a:pt x="10844" y="6401"/>
                  </a:lnTo>
                  <a:lnTo>
                    <a:pt x="10866" y="6379"/>
                  </a:lnTo>
                  <a:lnTo>
                    <a:pt x="10890" y="6359"/>
                  </a:lnTo>
                  <a:lnTo>
                    <a:pt x="10915" y="6339"/>
                  </a:lnTo>
                  <a:lnTo>
                    <a:pt x="10940" y="6321"/>
                  </a:lnTo>
                  <a:lnTo>
                    <a:pt x="10966" y="6305"/>
                  </a:lnTo>
                  <a:lnTo>
                    <a:pt x="10994" y="6289"/>
                  </a:lnTo>
                  <a:lnTo>
                    <a:pt x="11022" y="6274"/>
                  </a:lnTo>
                  <a:lnTo>
                    <a:pt x="11051" y="6261"/>
                  </a:lnTo>
                  <a:lnTo>
                    <a:pt x="11080" y="6250"/>
                  </a:lnTo>
                  <a:lnTo>
                    <a:pt x="11110" y="6239"/>
                  </a:lnTo>
                  <a:lnTo>
                    <a:pt x="11142" y="6231"/>
                  </a:lnTo>
                  <a:lnTo>
                    <a:pt x="11173" y="6223"/>
                  </a:lnTo>
                  <a:lnTo>
                    <a:pt x="11205" y="6218"/>
                  </a:lnTo>
                  <a:lnTo>
                    <a:pt x="11238" y="6213"/>
                  </a:lnTo>
                  <a:lnTo>
                    <a:pt x="11271" y="6211"/>
                  </a:lnTo>
                  <a:lnTo>
                    <a:pt x="11304" y="6210"/>
                  </a:lnTo>
                  <a:close/>
                  <a:moveTo>
                    <a:pt x="13359" y="6210"/>
                  </a:moveTo>
                  <a:lnTo>
                    <a:pt x="13393" y="6211"/>
                  </a:lnTo>
                  <a:lnTo>
                    <a:pt x="13425" y="6213"/>
                  </a:lnTo>
                  <a:lnTo>
                    <a:pt x="13458" y="6218"/>
                  </a:lnTo>
                  <a:lnTo>
                    <a:pt x="13490" y="6223"/>
                  </a:lnTo>
                  <a:lnTo>
                    <a:pt x="13521" y="6231"/>
                  </a:lnTo>
                  <a:lnTo>
                    <a:pt x="13552" y="6239"/>
                  </a:lnTo>
                  <a:lnTo>
                    <a:pt x="13582" y="6250"/>
                  </a:lnTo>
                  <a:lnTo>
                    <a:pt x="13612" y="6261"/>
                  </a:lnTo>
                  <a:lnTo>
                    <a:pt x="13640" y="6274"/>
                  </a:lnTo>
                  <a:lnTo>
                    <a:pt x="13668" y="6289"/>
                  </a:lnTo>
                  <a:lnTo>
                    <a:pt x="13695" y="6305"/>
                  </a:lnTo>
                  <a:lnTo>
                    <a:pt x="13723" y="6321"/>
                  </a:lnTo>
                  <a:lnTo>
                    <a:pt x="13748" y="6339"/>
                  </a:lnTo>
                  <a:lnTo>
                    <a:pt x="13773" y="6359"/>
                  </a:lnTo>
                  <a:lnTo>
                    <a:pt x="13796" y="6379"/>
                  </a:lnTo>
                  <a:lnTo>
                    <a:pt x="13819" y="6401"/>
                  </a:lnTo>
                  <a:lnTo>
                    <a:pt x="13841" y="6423"/>
                  </a:lnTo>
                  <a:lnTo>
                    <a:pt x="13861" y="6447"/>
                  </a:lnTo>
                  <a:lnTo>
                    <a:pt x="13880" y="6472"/>
                  </a:lnTo>
                  <a:lnTo>
                    <a:pt x="13898" y="6498"/>
                  </a:lnTo>
                  <a:lnTo>
                    <a:pt x="13915" y="6524"/>
                  </a:lnTo>
                  <a:lnTo>
                    <a:pt x="13931" y="6551"/>
                  </a:lnTo>
                  <a:lnTo>
                    <a:pt x="13945" y="6579"/>
                  </a:lnTo>
                  <a:lnTo>
                    <a:pt x="13959" y="6608"/>
                  </a:lnTo>
                  <a:lnTo>
                    <a:pt x="13970" y="6638"/>
                  </a:lnTo>
                  <a:lnTo>
                    <a:pt x="13980" y="6668"/>
                  </a:lnTo>
                  <a:lnTo>
                    <a:pt x="13989" y="6699"/>
                  </a:lnTo>
                  <a:lnTo>
                    <a:pt x="13997" y="6730"/>
                  </a:lnTo>
                  <a:lnTo>
                    <a:pt x="14002" y="6762"/>
                  </a:lnTo>
                  <a:lnTo>
                    <a:pt x="14007" y="6794"/>
                  </a:lnTo>
                  <a:lnTo>
                    <a:pt x="14009" y="6827"/>
                  </a:lnTo>
                  <a:lnTo>
                    <a:pt x="14010" y="6860"/>
                  </a:lnTo>
                  <a:lnTo>
                    <a:pt x="14009" y="6894"/>
                  </a:lnTo>
                  <a:lnTo>
                    <a:pt x="14007" y="6927"/>
                  </a:lnTo>
                  <a:lnTo>
                    <a:pt x="14002" y="6959"/>
                  </a:lnTo>
                  <a:lnTo>
                    <a:pt x="13997" y="6991"/>
                  </a:lnTo>
                  <a:lnTo>
                    <a:pt x="13989" y="7023"/>
                  </a:lnTo>
                  <a:lnTo>
                    <a:pt x="13980" y="7053"/>
                  </a:lnTo>
                  <a:lnTo>
                    <a:pt x="13970" y="7084"/>
                  </a:lnTo>
                  <a:lnTo>
                    <a:pt x="13959" y="7113"/>
                  </a:lnTo>
                  <a:lnTo>
                    <a:pt x="13945" y="7142"/>
                  </a:lnTo>
                  <a:lnTo>
                    <a:pt x="13931" y="7170"/>
                  </a:lnTo>
                  <a:lnTo>
                    <a:pt x="13915" y="7197"/>
                  </a:lnTo>
                  <a:lnTo>
                    <a:pt x="13898" y="7223"/>
                  </a:lnTo>
                  <a:lnTo>
                    <a:pt x="13880" y="7249"/>
                  </a:lnTo>
                  <a:lnTo>
                    <a:pt x="13861" y="7273"/>
                  </a:lnTo>
                  <a:lnTo>
                    <a:pt x="13841" y="7297"/>
                  </a:lnTo>
                  <a:lnTo>
                    <a:pt x="13819" y="7319"/>
                  </a:lnTo>
                  <a:lnTo>
                    <a:pt x="13796" y="7341"/>
                  </a:lnTo>
                  <a:lnTo>
                    <a:pt x="13773" y="7362"/>
                  </a:lnTo>
                  <a:lnTo>
                    <a:pt x="13748" y="7381"/>
                  </a:lnTo>
                  <a:lnTo>
                    <a:pt x="13723" y="7399"/>
                  </a:lnTo>
                  <a:lnTo>
                    <a:pt x="13695" y="7416"/>
                  </a:lnTo>
                  <a:lnTo>
                    <a:pt x="13668" y="7432"/>
                  </a:lnTo>
                  <a:lnTo>
                    <a:pt x="13640" y="7446"/>
                  </a:lnTo>
                  <a:lnTo>
                    <a:pt x="13612" y="7459"/>
                  </a:lnTo>
                  <a:lnTo>
                    <a:pt x="13582" y="7471"/>
                  </a:lnTo>
                  <a:lnTo>
                    <a:pt x="13552" y="7481"/>
                  </a:lnTo>
                  <a:lnTo>
                    <a:pt x="13521" y="7490"/>
                  </a:lnTo>
                  <a:lnTo>
                    <a:pt x="13490" y="7497"/>
                  </a:lnTo>
                  <a:lnTo>
                    <a:pt x="13458" y="7503"/>
                  </a:lnTo>
                  <a:lnTo>
                    <a:pt x="13425" y="7507"/>
                  </a:lnTo>
                  <a:lnTo>
                    <a:pt x="13393" y="7509"/>
                  </a:lnTo>
                  <a:lnTo>
                    <a:pt x="13359" y="7510"/>
                  </a:lnTo>
                  <a:lnTo>
                    <a:pt x="13326" y="7509"/>
                  </a:lnTo>
                  <a:lnTo>
                    <a:pt x="13293" y="7507"/>
                  </a:lnTo>
                  <a:lnTo>
                    <a:pt x="13260" y="7503"/>
                  </a:lnTo>
                  <a:lnTo>
                    <a:pt x="13229" y="7497"/>
                  </a:lnTo>
                  <a:lnTo>
                    <a:pt x="13197" y="7490"/>
                  </a:lnTo>
                  <a:lnTo>
                    <a:pt x="13165" y="7481"/>
                  </a:lnTo>
                  <a:lnTo>
                    <a:pt x="13135" y="7471"/>
                  </a:lnTo>
                  <a:lnTo>
                    <a:pt x="13106" y="7459"/>
                  </a:lnTo>
                  <a:lnTo>
                    <a:pt x="13077" y="7446"/>
                  </a:lnTo>
                  <a:lnTo>
                    <a:pt x="13049" y="7432"/>
                  </a:lnTo>
                  <a:lnTo>
                    <a:pt x="13022" y="7416"/>
                  </a:lnTo>
                  <a:lnTo>
                    <a:pt x="12995" y="7399"/>
                  </a:lnTo>
                  <a:lnTo>
                    <a:pt x="12970" y="7381"/>
                  </a:lnTo>
                  <a:lnTo>
                    <a:pt x="12945" y="7362"/>
                  </a:lnTo>
                  <a:lnTo>
                    <a:pt x="12922" y="7341"/>
                  </a:lnTo>
                  <a:lnTo>
                    <a:pt x="12899" y="7319"/>
                  </a:lnTo>
                  <a:lnTo>
                    <a:pt x="12878" y="7297"/>
                  </a:lnTo>
                  <a:lnTo>
                    <a:pt x="12857" y="7273"/>
                  </a:lnTo>
                  <a:lnTo>
                    <a:pt x="12838" y="7249"/>
                  </a:lnTo>
                  <a:lnTo>
                    <a:pt x="12820" y="7223"/>
                  </a:lnTo>
                  <a:lnTo>
                    <a:pt x="12803" y="7197"/>
                  </a:lnTo>
                  <a:lnTo>
                    <a:pt x="12787" y="7170"/>
                  </a:lnTo>
                  <a:lnTo>
                    <a:pt x="12773" y="7142"/>
                  </a:lnTo>
                  <a:lnTo>
                    <a:pt x="12760" y="7113"/>
                  </a:lnTo>
                  <a:lnTo>
                    <a:pt x="12748" y="7084"/>
                  </a:lnTo>
                  <a:lnTo>
                    <a:pt x="12738" y="7053"/>
                  </a:lnTo>
                  <a:lnTo>
                    <a:pt x="12729" y="7023"/>
                  </a:lnTo>
                  <a:lnTo>
                    <a:pt x="12722" y="6991"/>
                  </a:lnTo>
                  <a:lnTo>
                    <a:pt x="12716" y="6959"/>
                  </a:lnTo>
                  <a:lnTo>
                    <a:pt x="12712" y="6927"/>
                  </a:lnTo>
                  <a:lnTo>
                    <a:pt x="12709" y="6894"/>
                  </a:lnTo>
                  <a:lnTo>
                    <a:pt x="12709" y="6860"/>
                  </a:lnTo>
                  <a:lnTo>
                    <a:pt x="12709" y="6827"/>
                  </a:lnTo>
                  <a:lnTo>
                    <a:pt x="12712" y="6794"/>
                  </a:lnTo>
                  <a:lnTo>
                    <a:pt x="12716" y="6762"/>
                  </a:lnTo>
                  <a:lnTo>
                    <a:pt x="12722" y="6730"/>
                  </a:lnTo>
                  <a:lnTo>
                    <a:pt x="12729" y="6699"/>
                  </a:lnTo>
                  <a:lnTo>
                    <a:pt x="12738" y="6668"/>
                  </a:lnTo>
                  <a:lnTo>
                    <a:pt x="12748" y="6638"/>
                  </a:lnTo>
                  <a:lnTo>
                    <a:pt x="12760" y="6608"/>
                  </a:lnTo>
                  <a:lnTo>
                    <a:pt x="12773" y="6579"/>
                  </a:lnTo>
                  <a:lnTo>
                    <a:pt x="12787" y="6551"/>
                  </a:lnTo>
                  <a:lnTo>
                    <a:pt x="12803" y="6524"/>
                  </a:lnTo>
                  <a:lnTo>
                    <a:pt x="12820" y="6498"/>
                  </a:lnTo>
                  <a:lnTo>
                    <a:pt x="12838" y="6472"/>
                  </a:lnTo>
                  <a:lnTo>
                    <a:pt x="12857" y="6447"/>
                  </a:lnTo>
                  <a:lnTo>
                    <a:pt x="12878" y="6423"/>
                  </a:lnTo>
                  <a:lnTo>
                    <a:pt x="12899" y="6401"/>
                  </a:lnTo>
                  <a:lnTo>
                    <a:pt x="12922" y="6379"/>
                  </a:lnTo>
                  <a:lnTo>
                    <a:pt x="12945" y="6359"/>
                  </a:lnTo>
                  <a:lnTo>
                    <a:pt x="12970" y="6339"/>
                  </a:lnTo>
                  <a:lnTo>
                    <a:pt x="12995" y="6321"/>
                  </a:lnTo>
                  <a:lnTo>
                    <a:pt x="13022" y="6305"/>
                  </a:lnTo>
                  <a:lnTo>
                    <a:pt x="13049" y="6289"/>
                  </a:lnTo>
                  <a:lnTo>
                    <a:pt x="13077" y="6274"/>
                  </a:lnTo>
                  <a:lnTo>
                    <a:pt x="13106" y="6261"/>
                  </a:lnTo>
                  <a:lnTo>
                    <a:pt x="13135" y="6250"/>
                  </a:lnTo>
                  <a:lnTo>
                    <a:pt x="13165" y="6239"/>
                  </a:lnTo>
                  <a:lnTo>
                    <a:pt x="13197" y="6231"/>
                  </a:lnTo>
                  <a:lnTo>
                    <a:pt x="13229" y="6223"/>
                  </a:lnTo>
                  <a:lnTo>
                    <a:pt x="13260" y="6218"/>
                  </a:lnTo>
                  <a:lnTo>
                    <a:pt x="13293" y="6213"/>
                  </a:lnTo>
                  <a:lnTo>
                    <a:pt x="13326" y="6211"/>
                  </a:lnTo>
                  <a:lnTo>
                    <a:pt x="13359" y="6210"/>
                  </a:lnTo>
                  <a:close/>
                  <a:moveTo>
                    <a:pt x="10311" y="10076"/>
                  </a:moveTo>
                  <a:lnTo>
                    <a:pt x="12297" y="10076"/>
                  </a:lnTo>
                  <a:lnTo>
                    <a:pt x="12297" y="12984"/>
                  </a:lnTo>
                  <a:lnTo>
                    <a:pt x="10311" y="12984"/>
                  </a:lnTo>
                  <a:lnTo>
                    <a:pt x="10311" y="10076"/>
                  </a:lnTo>
                  <a:close/>
                  <a:moveTo>
                    <a:pt x="5887" y="8913"/>
                  </a:moveTo>
                  <a:lnTo>
                    <a:pt x="7428" y="8913"/>
                  </a:lnTo>
                  <a:lnTo>
                    <a:pt x="7428" y="10452"/>
                  </a:lnTo>
                  <a:lnTo>
                    <a:pt x="5887" y="10452"/>
                  </a:lnTo>
                  <a:lnTo>
                    <a:pt x="5887" y="8913"/>
                  </a:lnTo>
                  <a:close/>
                  <a:moveTo>
                    <a:pt x="3797" y="8913"/>
                  </a:moveTo>
                  <a:lnTo>
                    <a:pt x="5339" y="8913"/>
                  </a:lnTo>
                  <a:lnTo>
                    <a:pt x="5339" y="10452"/>
                  </a:lnTo>
                  <a:lnTo>
                    <a:pt x="3797" y="10452"/>
                  </a:lnTo>
                  <a:lnTo>
                    <a:pt x="3797" y="8913"/>
                  </a:lnTo>
                  <a:close/>
                  <a:moveTo>
                    <a:pt x="1708" y="8913"/>
                  </a:moveTo>
                  <a:lnTo>
                    <a:pt x="3249" y="8913"/>
                  </a:lnTo>
                  <a:lnTo>
                    <a:pt x="3249" y="10452"/>
                  </a:lnTo>
                  <a:lnTo>
                    <a:pt x="1708" y="10452"/>
                  </a:lnTo>
                  <a:lnTo>
                    <a:pt x="1708" y="8913"/>
                  </a:lnTo>
                  <a:close/>
                  <a:moveTo>
                    <a:pt x="6577" y="14045"/>
                  </a:moveTo>
                  <a:lnTo>
                    <a:pt x="16031" y="14045"/>
                  </a:lnTo>
                  <a:lnTo>
                    <a:pt x="16031" y="14421"/>
                  </a:lnTo>
                  <a:lnTo>
                    <a:pt x="6577" y="14421"/>
                  </a:lnTo>
                  <a:lnTo>
                    <a:pt x="6577" y="14045"/>
                  </a:lnTo>
                  <a:close/>
                  <a:moveTo>
                    <a:pt x="7553" y="13360"/>
                  </a:moveTo>
                  <a:lnTo>
                    <a:pt x="15055" y="13360"/>
                  </a:lnTo>
                  <a:lnTo>
                    <a:pt x="15055" y="13737"/>
                  </a:lnTo>
                  <a:lnTo>
                    <a:pt x="7553" y="13737"/>
                  </a:lnTo>
                  <a:lnTo>
                    <a:pt x="7553" y="13360"/>
                  </a:lnTo>
                  <a:close/>
                </a:path>
              </a:pathLst>
            </a:custGeom>
            <a:solidFill>
              <a:sysClr val="windowText" lastClr="000000">
                <a:lumMod val="50000"/>
                <a:lumOff val="50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86372" tIns="43187" rIns="86372" bIns="43187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1151623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399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65" name="图片 22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20" b="89971" l="9888" r="97506"/>
                      </a14:imgEffect>
                      <a14:imgEffect>
                        <a14:saturation sat="6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77391" y="3822104"/>
              <a:ext cx="900894" cy="786659"/>
            </a:xfrm>
            <a:prstGeom prst="rect">
              <a:avLst/>
            </a:prstGeom>
          </p:spPr>
        </p:pic>
      </p:grpSp>
      <p:sp>
        <p:nvSpPr>
          <p:cNvPr id="66" name="文本框 225"/>
          <p:cNvSpPr txBox="1"/>
          <p:nvPr/>
        </p:nvSpPr>
        <p:spPr>
          <a:xfrm>
            <a:off x="4890077" y="4861118"/>
            <a:ext cx="2215019" cy="6463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534815" fontAlgn="ctr"/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Используется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пунктах оплаты для проверки взимания платы в режиме реального времени на съездах с автомагистралей в </a:t>
            </a: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провинции</a:t>
            </a:r>
            <a:endParaRPr lang="ru-RU" sz="12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226"/>
          <p:cNvSpPr txBox="1"/>
          <p:nvPr/>
        </p:nvSpPr>
        <p:spPr>
          <a:xfrm>
            <a:off x="8035514" y="5472771"/>
            <a:ext cx="3571049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534815" fontAlgn="ctr"/>
            <a:r>
              <a:rPr lang="ru-RU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Лучшая в отрасли точность поиска автомобилей, более 95%</a:t>
            </a:r>
          </a:p>
        </p:txBody>
      </p:sp>
      <p:sp>
        <p:nvSpPr>
          <p:cNvPr id="68" name="文本框 227"/>
          <p:cNvSpPr txBox="1"/>
          <p:nvPr/>
        </p:nvSpPr>
        <p:spPr>
          <a:xfrm>
            <a:off x="605585" y="1157628"/>
            <a:ext cx="6785770" cy="4308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534815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Обратный поиск изображений и построение траектории движения транспортного средства используются для аудита данных ETC, упрощая аудит в реальном времени и эффективную оплату дорожных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сборов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4" descr="C:\Users\m00203422\AppData\Roaming\eSpace_Desktop\UserData\m00546012\imagefiles\originalImgfiles\F04C6EB6-88D0-4404-9491-C947F51A830B.png">
            <a:extLst>
              <a:ext uri="{FF2B5EF4-FFF2-40B4-BE49-F238E27FC236}">
                <a16:creationId xmlns:a16="http://schemas.microsoft.com/office/drawing/2014/main" xmlns="" id="{A80C0841-82D8-E046-8D8F-298EE2C1E2F6}"/>
              </a:ext>
            </a:extLst>
          </p:cNvPr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62" y="4092713"/>
            <a:ext cx="1448945" cy="45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文本框 1"/>
          <p:cNvSpPr txBox="1"/>
          <p:nvPr/>
        </p:nvSpPr>
        <p:spPr>
          <a:xfrm>
            <a:off x="5293830" y="2289077"/>
            <a:ext cx="2726445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534815" fontAlgn="ctr"/>
            <a:r>
              <a:rPr lang="ru-RU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Распознавание нескольких характерист</a:t>
            </a:r>
            <a:r>
              <a:rPr lang="ru-RU" sz="105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ик</a:t>
            </a:r>
          </a:p>
        </p:txBody>
      </p:sp>
    </p:spTree>
    <p:extLst>
      <p:ext uri="{BB962C8B-B14F-4D97-AF65-F5344CB8AC3E}">
        <p14:creationId xmlns:p14="http://schemas.microsoft.com/office/powerpoint/2010/main" val="23275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xmlns="" id="{73CA634A-EFD3-48C3-BF0F-B188F859D114}"/>
              </a:ext>
            </a:extLst>
          </p:cNvPr>
          <p:cNvSpPr/>
          <p:nvPr/>
        </p:nvSpPr>
        <p:spPr>
          <a:xfrm>
            <a:off x="1408221" y="3647441"/>
            <a:ext cx="9182245" cy="2880579"/>
          </a:xfrm>
          <a:prstGeom prst="rect">
            <a:avLst/>
          </a:prstGeom>
          <a:solidFill>
            <a:srgbClr val="1F2D48">
              <a:alpha val="54902"/>
            </a:srgbClr>
          </a:solidFill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wrap="square" lIns="79207" tIns="39604" rIns="79207" bIns="39604" rtlCol="0" anchor="ctr">
            <a:noAutofit/>
          </a:bodyPr>
          <a:lstStyle/>
          <a:p>
            <a:pPr marL="0" marR="0" lvl="0" indent="0" algn="ctr" defTabSz="1203106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60000"/>
              <a:buFontTx/>
              <a:buNone/>
              <a:tabLst/>
              <a:defRPr/>
            </a:pPr>
            <a:endParaRPr kumimoji="0" lang="en-US" altLang="zh-CN" sz="1386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xmlns="" id="{73CA634A-EFD3-48C3-BF0F-B188F859D114}"/>
              </a:ext>
            </a:extLst>
          </p:cNvPr>
          <p:cNvSpPr/>
          <p:nvPr/>
        </p:nvSpPr>
        <p:spPr>
          <a:xfrm>
            <a:off x="6045135" y="1459566"/>
            <a:ext cx="4545332" cy="2026575"/>
          </a:xfrm>
          <a:prstGeom prst="rect">
            <a:avLst/>
          </a:prstGeom>
          <a:solidFill>
            <a:srgbClr val="1F2D48">
              <a:alpha val="54902"/>
            </a:srgbClr>
          </a:solidFill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wrap="square" lIns="79207" tIns="39604" rIns="79207" bIns="39604" rtlCol="0" anchor="ctr">
            <a:noAutofit/>
          </a:bodyPr>
          <a:lstStyle/>
          <a:p>
            <a:pPr marL="0" marR="0" lvl="0" indent="0" algn="ctr" defTabSz="1203106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60000"/>
              <a:buFontTx/>
              <a:buNone/>
              <a:tabLst/>
              <a:defRPr/>
            </a:pPr>
            <a:endParaRPr kumimoji="0" lang="en-US" altLang="zh-CN" sz="1386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73CA634A-EFD3-48C3-BF0F-B188F859D114}"/>
              </a:ext>
            </a:extLst>
          </p:cNvPr>
          <p:cNvSpPr/>
          <p:nvPr/>
        </p:nvSpPr>
        <p:spPr>
          <a:xfrm>
            <a:off x="1408222" y="1459566"/>
            <a:ext cx="4425315" cy="2023906"/>
          </a:xfrm>
          <a:prstGeom prst="rect">
            <a:avLst/>
          </a:prstGeom>
          <a:solidFill>
            <a:srgbClr val="1F2D48">
              <a:alpha val="54902"/>
            </a:srgbClr>
          </a:solidFill>
          <a:ln w="6350" cap="flat" cmpd="sng" algn="ctr">
            <a:solidFill>
              <a:srgbClr val="00B0F0"/>
            </a:solidFill>
            <a:prstDash val="solid"/>
          </a:ln>
          <a:effectLst/>
        </p:spPr>
        <p:txBody>
          <a:bodyPr wrap="square" lIns="79207" tIns="39604" rIns="79207" bIns="39604" rtlCol="0" anchor="ctr">
            <a:noAutofit/>
          </a:bodyPr>
          <a:lstStyle/>
          <a:p>
            <a:pPr marL="0" marR="0" lvl="0" indent="0" algn="ctr" defTabSz="1203106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SzPct val="60000"/>
              <a:buFontTx/>
              <a:buNone/>
              <a:tabLst/>
              <a:defRPr/>
            </a:pPr>
            <a:endParaRPr kumimoji="0" lang="en-US" altLang="zh-CN" sz="1386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Microsoft YaHei UI" panose="020B0503020204020204" pitchFamily="34" charset="-122"/>
              <a:cs typeface="Arial" pitchFamily="34" charset="0"/>
              <a:sym typeface="Arial" panose="020B0604020202020204" pitchFamily="34" charset="0"/>
            </a:endParaRPr>
          </a:p>
        </p:txBody>
      </p:sp>
      <p:sp>
        <p:nvSpPr>
          <p:cNvPr id="6" name="副标题 1"/>
          <p:cNvSpPr txBox="1">
            <a:spLocks/>
          </p:cNvSpPr>
          <p:nvPr/>
        </p:nvSpPr>
        <p:spPr>
          <a:xfrm>
            <a:off x="235688" y="183843"/>
            <a:ext cx="10641695" cy="432854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marL="0" indent="0" algn="l" defTabSz="373212" rtl="0" eaLnBrk="1" latinLnBrk="0" hangingPunct="1">
              <a:lnSpc>
                <a:spcPts val="2571"/>
              </a:lnSpc>
              <a:spcBef>
                <a:spcPts val="0"/>
              </a:spcBef>
              <a:buFont typeface="Arial" pitchFamily="34" charset="0"/>
              <a:buNone/>
              <a:defRPr sz="2399" kern="1200" baseline="0">
                <a:solidFill>
                  <a:schemeClr val="tx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45222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948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890443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753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35665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780887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26107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671329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116552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561773" indent="0" algn="ctr" defTabSz="373212" rtl="0" eaLnBrk="1" latinLnBrk="0" hangingPunct="1">
              <a:spcBef>
                <a:spcPct val="20000"/>
              </a:spcBef>
              <a:buFont typeface="Arial" pitchFamily="34" charset="0"/>
              <a:buNone/>
              <a:defRPr sz="1559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lvl="0" indent="0" algn="l" defTabSz="373212" rtl="0" eaLnBrk="0" fontAlgn="ctr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rgbClr val="99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При любой погоде, для любых сценариев, точный захват изображения автомобиля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矩形 10"/>
          <p:cNvSpPr/>
          <p:nvPr/>
        </p:nvSpPr>
        <p:spPr>
          <a:xfrm>
            <a:off x="1408222" y="3668516"/>
            <a:ext cx="9295445" cy="288672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0000" indent="-180000" fontAlgn="ctr">
              <a:buSzPct val="60000"/>
              <a:defRPr/>
            </a:pP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радаров и видео для получения точной информации о характеристиках автомобиля</a:t>
            </a:r>
          </a:p>
          <a:p>
            <a:pPr marL="180000" indent="-180000" fontAlgn="ctr">
              <a:buSzPct val="100000"/>
              <a:buFont typeface="+mj-lt"/>
              <a:buAutoNum type="arabicPeriod"/>
              <a:defRPr/>
            </a:pP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Подсчет автомобилей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радары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позволяют точно захватить каждое транспортное средство на расстоянии 200 метров, обеспечивая точность данных о проезжающем транспортном средстве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 </a:t>
            </a: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80000" indent="-180000" fontAlgn="ctr">
              <a:buSzPct val="100000"/>
              <a:buFont typeface="+mj-lt"/>
              <a:buAutoNum type="arabicPeriod"/>
              <a:defRPr/>
            </a:pP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Автоматический запуск камеры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 делают снимок автомобиля в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реальном времени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его приближении на расстояние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метров. </a:t>
            </a: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того, </a:t>
            </a:r>
            <a:r>
              <a:rPr lang="ru-RU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</a:t>
            </a: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пропустить </a:t>
            </a:r>
            <a:r>
              <a:rPr lang="ru-RU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проезжающие транспортные средства и своевременно сделать </a:t>
            </a:r>
            <a:r>
              <a:rPr lang="ru-RU" sz="1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видеофиксацию</a:t>
            </a:r>
            <a:r>
              <a:rPr lang="ru-RU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камеры и радары можно отдельно настроить.</a:t>
            </a:r>
            <a:endParaRPr lang="ru-RU" sz="1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 fontAlgn="ctr">
              <a:buSzPct val="100000"/>
              <a:buFont typeface="+mj-lt"/>
              <a:buAutoNum type="arabicPeriod"/>
              <a:defRPr/>
            </a:pP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Точное распознавание характеристик транспортного средства: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распознают номерные знаки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модели транспортных средств с точностью </a:t>
            </a:r>
            <a:r>
              <a:rPr lang="ru-RU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 </a:t>
            </a: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расстоянии 50 метров. Радары измеряют длину транспортного средства с погрешностью измерения менее 0,5 м </a:t>
            </a:r>
            <a:r>
              <a:rPr lang="ru-RU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Длины используется для установления категории транспортного средства.</a:t>
            </a:r>
            <a:endParaRPr lang="ru-RU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00" indent="-180000" fontAlgn="ctr">
              <a:buSzPct val="100000"/>
              <a:buFont typeface="+mj-lt"/>
              <a:buAutoNum type="arabicPeriod"/>
              <a:defRPr/>
            </a:pP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Развертывание: к</a:t>
            </a:r>
            <a:r>
              <a:rPr lang="ru-RU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аждый </a:t>
            </a: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радар на автоматических воротах </a:t>
            </a:r>
            <a:r>
              <a:rPr lang="ru-RU" sz="1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захватывает </a:t>
            </a:r>
            <a:r>
              <a:rPr lang="ru-RU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четыре полосы движения и работает в паре с резервным радаром.</a:t>
            </a:r>
            <a:r>
              <a:rPr 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Радары могут подключаться к зарезервированным портам на камерах.</a:t>
            </a:r>
          </a:p>
        </p:txBody>
      </p:sp>
      <p:sp>
        <p:nvSpPr>
          <p:cNvPr id="8" name="文本框 2"/>
          <p:cNvSpPr txBox="1"/>
          <p:nvPr/>
        </p:nvSpPr>
        <p:spPr>
          <a:xfrm>
            <a:off x="3235797" y="1503364"/>
            <a:ext cx="2646220" cy="167878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534815" fontAlgn="ctr">
              <a:buSzPct val="60000"/>
            </a:pP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Недостатки камер в определенных погодных условиях или сценариях (например, сильный туман, темный свет и дорожные пробки):</a:t>
            </a:r>
          </a:p>
          <a:p>
            <a:pPr marL="180000" indent="-180000" defTabSz="534815" fontAlgn="ctr">
              <a:buSzPct val="6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Неточный подсчет транспортных средств с помощью камер.</a:t>
            </a:r>
          </a:p>
          <a:p>
            <a:pPr marL="180000" indent="-180000" defTabSz="534815" fontAlgn="ctr">
              <a:buSzPct val="60000"/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 распознают не все номерные знаки </a:t>
            </a:r>
            <a:r>
              <a:rPr lang="ru-RU" sz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автомобилей</a:t>
            </a:r>
            <a:endParaRPr lang="ru-RU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右箭头 11"/>
          <p:cNvSpPr/>
          <p:nvPr/>
        </p:nvSpPr>
        <p:spPr>
          <a:xfrm>
            <a:off x="5806733" y="2331807"/>
            <a:ext cx="238402" cy="285768"/>
          </a:xfrm>
          <a:prstGeom prst="rightArrow">
            <a:avLst/>
          </a:prstGeom>
          <a:solidFill>
            <a:srgbClr val="EEECE1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534815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矩形 20"/>
          <p:cNvSpPr/>
          <p:nvPr/>
        </p:nvSpPr>
        <p:spPr>
          <a:xfrm>
            <a:off x="1408221" y="1036637"/>
            <a:ext cx="4436068" cy="395409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lstStyle/>
          <a:p>
            <a:pPr algn="ctr" defTabSz="685526" fontAlgn="ctr"/>
            <a:r>
              <a:rPr lang="ru-RU" sz="1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89778" y="1432046"/>
            <a:ext cx="1514474" cy="49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s://ss1.bdstatic.com/70cFuXSh_Q1YnxGkpoWK1HF6hhy/it/u=2098940727,2772262752&amp;fm=26&amp;gp=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3" t="19561" r="15846" b="32559"/>
          <a:stretch/>
        </p:blipFill>
        <p:spPr bwMode="auto">
          <a:xfrm>
            <a:off x="1672017" y="2023263"/>
            <a:ext cx="1532233" cy="553276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23"/>
          <p:cNvSpPr/>
          <p:nvPr/>
        </p:nvSpPr>
        <p:spPr>
          <a:xfrm>
            <a:off x="6040733" y="1035568"/>
            <a:ext cx="4549734" cy="39647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lstStyle/>
          <a:p>
            <a:pPr algn="ctr" defTabSz="685526" fontAlgn="ctr"/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Точный захват изображений автомобиля с помощью видео и радаров</a:t>
            </a:r>
          </a:p>
        </p:txBody>
      </p:sp>
      <p:pic>
        <p:nvPicPr>
          <p:cNvPr id="14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708" y="2690137"/>
            <a:ext cx="1600953" cy="693063"/>
          </a:xfrm>
          <a:prstGeom prst="rect">
            <a:avLst/>
          </a:prstGeom>
        </p:spPr>
      </p:pic>
      <p:grpSp>
        <p:nvGrpSpPr>
          <p:cNvPr id="15" name="组合 26"/>
          <p:cNvGrpSpPr/>
          <p:nvPr/>
        </p:nvGrpSpPr>
        <p:grpSpPr>
          <a:xfrm>
            <a:off x="5844289" y="1527471"/>
            <a:ext cx="4608512" cy="2045621"/>
            <a:chOff x="4037130" y="1140554"/>
            <a:chExt cx="4608512" cy="2045621"/>
          </a:xfrm>
        </p:grpSpPr>
        <p:grpSp>
          <p:nvGrpSpPr>
            <p:cNvPr id="16" name="组合 27"/>
            <p:cNvGrpSpPr/>
            <p:nvPr/>
          </p:nvGrpSpPr>
          <p:grpSpPr>
            <a:xfrm>
              <a:off x="4037130" y="1140554"/>
              <a:ext cx="4608512" cy="1575212"/>
              <a:chOff x="2339752" y="742511"/>
              <a:chExt cx="4608512" cy="1890286"/>
            </a:xfrm>
          </p:grpSpPr>
          <p:pic>
            <p:nvPicPr>
              <p:cNvPr id="27" name="图片 39"/>
              <p:cNvPicPr>
                <a:picLocks noChangeAspect="1"/>
              </p:cNvPicPr>
              <p:nvPr/>
            </p:nvPicPr>
            <p:blipFill rotWithShape="1">
              <a:blip r:embed="rId6">
                <a:lum bright="70000" contrast="-70000"/>
              </a:blip>
              <a:srcRect r="40598" b="30261"/>
              <a:stretch/>
            </p:blipFill>
            <p:spPr>
              <a:xfrm>
                <a:off x="2339752" y="876677"/>
                <a:ext cx="4608512" cy="1756120"/>
              </a:xfrm>
              <a:prstGeom prst="rect">
                <a:avLst/>
              </a:prstGeom>
            </p:spPr>
          </p:pic>
          <p:cxnSp>
            <p:nvCxnSpPr>
              <p:cNvPr id="28" name="直接连接符 40"/>
              <p:cNvCxnSpPr/>
              <p:nvPr/>
            </p:nvCxnSpPr>
            <p:spPr>
              <a:xfrm>
                <a:off x="2996242" y="963131"/>
                <a:ext cx="1874792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lgDash"/>
              </a:ln>
              <a:effectLst/>
            </p:spPr>
          </p:cxnSp>
          <p:sp>
            <p:nvSpPr>
              <p:cNvPr id="29" name="文本框 41"/>
              <p:cNvSpPr txBox="1"/>
              <p:nvPr/>
            </p:nvSpPr>
            <p:spPr>
              <a:xfrm>
                <a:off x="4794399" y="742511"/>
                <a:ext cx="2108269" cy="25853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lvl="0" indent="0" defTabSz="534815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Синхронизация времени/Обнаружение в реальном времени</a:t>
                </a:r>
              </a:p>
            </p:txBody>
          </p:sp>
          <p:cxnSp>
            <p:nvCxnSpPr>
              <p:cNvPr id="30" name="直接连接符 42"/>
              <p:cNvCxnSpPr/>
              <p:nvPr/>
            </p:nvCxnSpPr>
            <p:spPr>
              <a:xfrm>
                <a:off x="4871034" y="974835"/>
                <a:ext cx="0" cy="248306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/>
                </a:solidFill>
                <a:prstDash val="lgDash"/>
              </a:ln>
              <a:effectLst/>
            </p:spPr>
          </p:cxnSp>
        </p:grpSp>
        <p:cxnSp>
          <p:nvCxnSpPr>
            <p:cNvPr id="17" name="直接连接符 29"/>
            <p:cNvCxnSpPr/>
            <p:nvPr/>
          </p:nvCxnSpPr>
          <p:spPr>
            <a:xfrm>
              <a:off x="4427984" y="2715767"/>
              <a:ext cx="0" cy="421026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</p:cxnSp>
        <p:cxnSp>
          <p:nvCxnSpPr>
            <p:cNvPr id="18" name="直接连接符 30"/>
            <p:cNvCxnSpPr/>
            <p:nvPr/>
          </p:nvCxnSpPr>
          <p:spPr>
            <a:xfrm>
              <a:off x="6767176" y="2715767"/>
              <a:ext cx="0" cy="144015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</p:cxnSp>
        <p:cxnSp>
          <p:nvCxnSpPr>
            <p:cNvPr id="19" name="直接连接符 31"/>
            <p:cNvCxnSpPr/>
            <p:nvPr/>
          </p:nvCxnSpPr>
          <p:spPr>
            <a:xfrm>
              <a:off x="7452320" y="2715767"/>
              <a:ext cx="0" cy="288031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</p:cxnSp>
        <p:cxnSp>
          <p:nvCxnSpPr>
            <p:cNvPr id="20" name="直接连接符 32"/>
            <p:cNvCxnSpPr/>
            <p:nvPr/>
          </p:nvCxnSpPr>
          <p:spPr>
            <a:xfrm>
              <a:off x="8244408" y="2715767"/>
              <a:ext cx="0" cy="429378"/>
            </a:xfrm>
            <a:prstGeom prst="line">
              <a:avLst/>
            </a:prstGeom>
            <a:noFill/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</p:cxnSp>
        <p:cxnSp>
          <p:nvCxnSpPr>
            <p:cNvPr id="21" name="直接连接符 33"/>
            <p:cNvCxnSpPr/>
            <p:nvPr/>
          </p:nvCxnSpPr>
          <p:spPr>
            <a:xfrm>
              <a:off x="4427984" y="2787774"/>
              <a:ext cx="2339192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dash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2" name="直接连接符 34"/>
            <p:cNvCxnSpPr/>
            <p:nvPr/>
          </p:nvCxnSpPr>
          <p:spPr>
            <a:xfrm>
              <a:off x="4427984" y="2931790"/>
              <a:ext cx="3024336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dash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3" name="直接连接符 35"/>
            <p:cNvCxnSpPr/>
            <p:nvPr/>
          </p:nvCxnSpPr>
          <p:spPr>
            <a:xfrm>
              <a:off x="4427984" y="3075806"/>
              <a:ext cx="3816424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dash"/>
              <a:headEnd type="triangle" w="med" len="med"/>
              <a:tailEnd type="triangle" w="med" len="med"/>
            </a:ln>
            <a:effectLst/>
          </p:spPr>
        </p:cxnSp>
        <p:sp>
          <p:nvSpPr>
            <p:cNvPr id="24" name="文本框 36"/>
            <p:cNvSpPr txBox="1"/>
            <p:nvPr/>
          </p:nvSpPr>
          <p:spPr>
            <a:xfrm>
              <a:off x="5203925" y="2654561"/>
              <a:ext cx="808235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От 30 до 50 м</a:t>
              </a:r>
            </a:p>
          </p:txBody>
        </p:sp>
        <p:sp>
          <p:nvSpPr>
            <p:cNvPr id="25" name="文本框 37"/>
            <p:cNvSpPr txBox="1"/>
            <p:nvPr/>
          </p:nvSpPr>
          <p:spPr>
            <a:xfrm>
              <a:off x="5796136" y="2808195"/>
              <a:ext cx="545342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 м</a:t>
              </a:r>
            </a:p>
          </p:txBody>
        </p:sp>
        <p:sp>
          <p:nvSpPr>
            <p:cNvPr id="26" name="文本框 38"/>
            <p:cNvSpPr txBox="1"/>
            <p:nvPr/>
          </p:nvSpPr>
          <p:spPr>
            <a:xfrm>
              <a:off x="6624228" y="2939954"/>
              <a:ext cx="655949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defTabSz="534815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&lt; 200 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0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fintechfutures.com/files/2018/10/huawei-1010x102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1" y="161067"/>
            <a:ext cx="863599" cy="87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3"/>
          <p:cNvGrpSpPr/>
          <p:nvPr/>
        </p:nvGrpSpPr>
        <p:grpSpPr>
          <a:xfrm>
            <a:off x="4332908" y="2733483"/>
            <a:ext cx="3028001" cy="2005074"/>
            <a:chOff x="6520609" y="668921"/>
            <a:chExt cx="4038912" cy="2674476"/>
          </a:xfrm>
        </p:grpSpPr>
        <p:pic>
          <p:nvPicPr>
            <p:cNvPr id="4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0609" y="668921"/>
              <a:ext cx="4038912" cy="2674476"/>
            </a:xfrm>
            <a:prstGeom prst="rect">
              <a:avLst/>
            </a:prstGeom>
          </p:spPr>
        </p:pic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4408" y="928030"/>
              <a:ext cx="3512531" cy="2163039"/>
            </a:xfrm>
            <a:prstGeom prst="rect">
              <a:avLst/>
            </a:prstGeom>
          </p:spPr>
        </p:pic>
      </p:grpSp>
      <p:grpSp>
        <p:nvGrpSpPr>
          <p:cNvPr id="6" name="组合 6"/>
          <p:cNvGrpSpPr/>
          <p:nvPr/>
        </p:nvGrpSpPr>
        <p:grpSpPr>
          <a:xfrm>
            <a:off x="1278290" y="2275628"/>
            <a:ext cx="1654940" cy="2663578"/>
            <a:chOff x="4885001" y="3124736"/>
            <a:chExt cx="1771650" cy="3552825"/>
          </a:xfrm>
        </p:grpSpPr>
        <p:pic>
          <p:nvPicPr>
            <p:cNvPr id="7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5001" y="3124736"/>
              <a:ext cx="1771650" cy="3552825"/>
            </a:xfrm>
            <a:prstGeom prst="rect">
              <a:avLst/>
            </a:prstGeom>
          </p:spPr>
        </p:pic>
        <p:pic>
          <p:nvPicPr>
            <p:cNvPr id="8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6081" y="3438918"/>
              <a:ext cx="1504527" cy="2862491"/>
            </a:xfrm>
            <a:prstGeom prst="rect">
              <a:avLst/>
            </a:prstGeom>
          </p:spPr>
        </p:pic>
      </p:grpSp>
      <p:sp>
        <p:nvSpPr>
          <p:cNvPr id="9" name="文本框 9"/>
          <p:cNvSpPr txBox="1"/>
          <p:nvPr/>
        </p:nvSpPr>
        <p:spPr>
          <a:xfrm>
            <a:off x="7789632" y="1259572"/>
            <a:ext cx="3508674" cy="683383"/>
          </a:xfrm>
          <a:prstGeom prst="rect">
            <a:avLst/>
          </a:prstGeom>
        </p:spPr>
        <p:txBody>
          <a:bodyPr vert="horz" wrap="square" lIns="91384" tIns="45692" rIns="91384" bIns="45692" rtlCol="0" anchor="t">
            <a:noAutofit/>
          </a:bodyPr>
          <a:lstStyle>
            <a:defPPr>
              <a:defRPr lang="en-US"/>
            </a:defPPr>
            <a:lvl1pPr defTabSz="914377">
              <a:lnSpc>
                <a:spcPts val="3439"/>
              </a:lnSpc>
              <a:spcBef>
                <a:spcPct val="0"/>
              </a:spcBef>
              <a:buNone/>
              <a:defRPr sz="2800" b="1" baseline="0">
                <a:solidFill>
                  <a:srgbClr val="C00000"/>
                </a:solidFill>
                <a:latin typeface="Arial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fontAlgn="ctr">
              <a:lnSpc>
                <a:spcPct val="1000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Информация о размере оплаты</a:t>
            </a:r>
          </a:p>
          <a:p>
            <a:pPr algn="ctr" fontAlgn="ctr">
              <a:lnSpc>
                <a:spcPct val="100000"/>
              </a:lnSpc>
              <a:spcBef>
                <a:spcPts val="1200"/>
              </a:spcBef>
            </a:pPr>
            <a:r>
              <a:rPr lang="ru-RU" sz="1200" b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Развернут экран, показывающий маршрут движения транспортных средств и данные по оплате.</a:t>
            </a:r>
          </a:p>
        </p:txBody>
      </p:sp>
      <p:sp>
        <p:nvSpPr>
          <p:cNvPr id="10" name="文本框 10"/>
          <p:cNvSpPr txBox="1"/>
          <p:nvPr/>
        </p:nvSpPr>
        <p:spPr>
          <a:xfrm>
            <a:off x="570817" y="1256257"/>
            <a:ext cx="3337631" cy="683383"/>
          </a:xfrm>
          <a:prstGeom prst="rect">
            <a:avLst/>
          </a:prstGeom>
        </p:spPr>
        <p:txBody>
          <a:bodyPr vert="horz" wrap="square" lIns="91384" tIns="45692" rIns="91384" bIns="45692" rtlCol="0" anchor="t">
            <a:noAutofit/>
          </a:bodyPr>
          <a:lstStyle>
            <a:defPPr>
              <a:defRPr lang="en-US"/>
            </a:defPPr>
            <a:lvl1pPr defTabSz="914377">
              <a:lnSpc>
                <a:spcPts val="3439"/>
              </a:lnSpc>
              <a:spcBef>
                <a:spcPct val="0"/>
              </a:spcBef>
              <a:buNone/>
              <a:defRPr sz="2800" b="1" baseline="0">
                <a:solidFill>
                  <a:srgbClr val="C00000"/>
                </a:solidFill>
                <a:latin typeface="Arial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fontAlgn="ctr">
              <a:lnSpc>
                <a:spcPct val="1000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Запрос в реальном времени</a:t>
            </a:r>
          </a:p>
          <a:p>
            <a:pPr algn="ctr" fontAlgn="ctr">
              <a:lnSpc>
                <a:spcPct val="100000"/>
              </a:lnSpc>
              <a:spcBef>
                <a:spcPts val="1200"/>
              </a:spcBef>
            </a:pPr>
            <a:r>
              <a:rPr lang="ru-RU" sz="1200" b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Услуга запроса доступна с мобильных устройств контроллерам и аудиторам.</a:t>
            </a:r>
          </a:p>
        </p:txBody>
      </p:sp>
      <p:grpSp>
        <p:nvGrpSpPr>
          <p:cNvPr id="11" name="组合 11"/>
          <p:cNvGrpSpPr/>
          <p:nvPr/>
        </p:nvGrpSpPr>
        <p:grpSpPr>
          <a:xfrm>
            <a:off x="8117914" y="2711906"/>
            <a:ext cx="2964008" cy="2005074"/>
            <a:chOff x="7428189" y="1655106"/>
            <a:chExt cx="4038912" cy="2674476"/>
          </a:xfrm>
        </p:grpSpPr>
        <p:pic>
          <p:nvPicPr>
            <p:cNvPr id="12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8189" y="1655106"/>
              <a:ext cx="4038912" cy="2674476"/>
            </a:xfrm>
            <a:prstGeom prst="rect">
              <a:avLst/>
            </a:prstGeom>
          </p:spPr>
        </p:pic>
        <p:grpSp>
          <p:nvGrpSpPr>
            <p:cNvPr id="13" name="组合 13"/>
            <p:cNvGrpSpPr/>
            <p:nvPr/>
          </p:nvGrpSpPr>
          <p:grpSpPr>
            <a:xfrm>
              <a:off x="7687935" y="1914215"/>
              <a:ext cx="3513465" cy="2225351"/>
              <a:chOff x="745" y="1915"/>
              <a:chExt cx="10556" cy="4121"/>
            </a:xfrm>
          </p:grpSpPr>
          <p:sp>
            <p:nvSpPr>
              <p:cNvPr id="14" name="流程图: 过程 15"/>
              <p:cNvSpPr/>
              <p:nvPr/>
            </p:nvSpPr>
            <p:spPr>
              <a:xfrm>
                <a:off x="8508" y="5531"/>
                <a:ext cx="1162" cy="494"/>
              </a:xfrm>
              <a:prstGeom prst="flowChartProcess">
                <a:avLst/>
              </a:prstGeom>
              <a:solidFill>
                <a:sysClr val="window" lastClr="FFFFFF">
                  <a:lumMod val="65000"/>
                </a:sysClr>
              </a:solidFill>
              <a:ln w="9525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0" rIns="0" rtlCol="0" anchor="ctr">
                <a:noAutofit/>
              </a:bodyPr>
              <a:lstStyle/>
              <a:p>
                <a:pPr marL="0" marR="0" lvl="0" indent="0" algn="ctr" defTabSz="534802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25" b="0" i="0" u="none" strike="noStrike" kern="0" cap="none" spc="0" normalizeH="0" baseline="0" noProof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…</a:t>
                </a:r>
              </a:p>
            </p:txBody>
          </p:sp>
          <p:grpSp>
            <p:nvGrpSpPr>
              <p:cNvPr id="15" name="组合 16"/>
              <p:cNvGrpSpPr/>
              <p:nvPr/>
            </p:nvGrpSpPr>
            <p:grpSpPr>
              <a:xfrm>
                <a:off x="745" y="1915"/>
                <a:ext cx="10556" cy="4121"/>
                <a:chOff x="471838" y="1165396"/>
                <a:chExt cx="5207318" cy="2784807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333" y="1165396"/>
                  <a:ext cx="5206589" cy="2784807"/>
                </a:xfrm>
                <a:prstGeom prst="rect">
                  <a:avLst/>
                </a:prstGeom>
                <a:noFill/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3" name="组合 24"/>
                <p:cNvGrpSpPr/>
                <p:nvPr/>
              </p:nvGrpSpPr>
              <p:grpSpPr>
                <a:xfrm>
                  <a:off x="2966916" y="1524162"/>
                  <a:ext cx="1669364" cy="557196"/>
                  <a:chOff x="2449582" y="1061776"/>
                  <a:chExt cx="2274821" cy="907460"/>
                </a:xfrm>
              </p:grpSpPr>
              <p:pic>
                <p:nvPicPr>
                  <p:cNvPr id="38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17458" y="1301418"/>
                    <a:ext cx="1006945" cy="6678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9" name="流程图: 过程 40"/>
                  <p:cNvSpPr/>
                  <p:nvPr/>
                </p:nvSpPr>
                <p:spPr>
                  <a:xfrm>
                    <a:off x="2449582" y="1061776"/>
                    <a:ext cx="1433607" cy="795877"/>
                  </a:xfrm>
                  <a:prstGeom prst="flowChartProcess">
                    <a:avLst/>
                  </a:prstGeom>
                  <a:solidFill>
                    <a:srgbClr val="E5F9E2"/>
                  </a:solidFill>
                  <a:ln w="9525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rIns="0" rtlCol="0" anchor="ctr">
                    <a:noAutofit/>
                  </a:bodyPr>
                  <a:lstStyle/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Дата и время: 1 апреля 2019 г., 14:55:19</a:t>
                    </a:r>
                  </a:p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Местоположение: пункт Синан</a:t>
                    </a:r>
                  </a:p>
                </p:txBody>
              </p:sp>
            </p:grpSp>
            <p:grpSp>
              <p:nvGrpSpPr>
                <p:cNvPr id="24" name="组合 25"/>
                <p:cNvGrpSpPr/>
                <p:nvPr/>
              </p:nvGrpSpPr>
              <p:grpSpPr>
                <a:xfrm>
                  <a:off x="689604" y="2109007"/>
                  <a:ext cx="1090221" cy="995100"/>
                  <a:chOff x="3717458" y="348597"/>
                  <a:chExt cx="1485631" cy="1620639"/>
                </a:xfrm>
              </p:grpSpPr>
              <p:pic>
                <p:nvPicPr>
                  <p:cNvPr id="3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17458" y="1301418"/>
                    <a:ext cx="1006945" cy="6678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7" name="流程图: 过程 38"/>
                  <p:cNvSpPr/>
                  <p:nvPr/>
                </p:nvSpPr>
                <p:spPr>
                  <a:xfrm>
                    <a:off x="3717458" y="348597"/>
                    <a:ext cx="1485631" cy="891263"/>
                  </a:xfrm>
                  <a:prstGeom prst="flowChartProcess">
                    <a:avLst/>
                  </a:prstGeom>
                  <a:solidFill>
                    <a:srgbClr val="E5F9E2"/>
                  </a:solidFill>
                  <a:ln w="9525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rIns="0" rtlCol="0" anchor="ctr">
                    <a:noAutofit/>
                  </a:bodyPr>
                  <a:lstStyle/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Дата и время: 1 апреля 2019 г., 11:45:38</a:t>
                    </a:r>
                  </a:p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Местоположение: пункт Дешань</a:t>
                    </a:r>
                  </a:p>
                </p:txBody>
              </p:sp>
            </p:grpSp>
            <p:grpSp>
              <p:nvGrpSpPr>
                <p:cNvPr id="25" name="组合 26"/>
                <p:cNvGrpSpPr/>
                <p:nvPr/>
              </p:nvGrpSpPr>
              <p:grpSpPr>
                <a:xfrm>
                  <a:off x="2623538" y="3020508"/>
                  <a:ext cx="1102765" cy="899980"/>
                  <a:chOff x="3717458" y="503512"/>
                  <a:chExt cx="1502724" cy="1465724"/>
                </a:xfrm>
              </p:grpSpPr>
              <p:pic>
                <p:nvPicPr>
                  <p:cNvPr id="3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17458" y="1301418"/>
                    <a:ext cx="1006945" cy="6678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5" name="流程图: 过程 36"/>
                  <p:cNvSpPr/>
                  <p:nvPr/>
                </p:nvSpPr>
                <p:spPr>
                  <a:xfrm>
                    <a:off x="3762793" y="503512"/>
                    <a:ext cx="1457389" cy="599887"/>
                  </a:xfrm>
                  <a:prstGeom prst="flowChartProcess">
                    <a:avLst/>
                  </a:prstGeom>
                  <a:solidFill>
                    <a:srgbClr val="E5F9E2"/>
                  </a:solidFill>
                  <a:ln w="9525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rIns="0" rtlCol="0" anchor="ctr">
                    <a:noAutofit/>
                  </a:bodyPr>
                  <a:lstStyle/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Дата и время: 1 апреля 2019 г., 13:15:38</a:t>
                    </a:r>
                  </a:p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Местоположение: Синфу</a:t>
                    </a:r>
                  </a:p>
                </p:txBody>
              </p:sp>
            </p:grpSp>
            <p:grpSp>
              <p:nvGrpSpPr>
                <p:cNvPr id="26" name="组合 27"/>
                <p:cNvGrpSpPr/>
                <p:nvPr/>
              </p:nvGrpSpPr>
              <p:grpSpPr>
                <a:xfrm>
                  <a:off x="3910528" y="2335921"/>
                  <a:ext cx="1764860" cy="563161"/>
                  <a:chOff x="3717458" y="1052062"/>
                  <a:chExt cx="2404954" cy="917174"/>
                </a:xfrm>
              </p:grpSpPr>
              <p:pic>
                <p:nvPicPr>
                  <p:cNvPr id="3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17458" y="1301418"/>
                    <a:ext cx="1006945" cy="66781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3" name="流程图: 过程 34"/>
                  <p:cNvSpPr/>
                  <p:nvPr/>
                </p:nvSpPr>
                <p:spPr>
                  <a:xfrm>
                    <a:off x="4706641" y="1052062"/>
                    <a:ext cx="1415771" cy="645550"/>
                  </a:xfrm>
                  <a:prstGeom prst="flowChartProcess">
                    <a:avLst/>
                  </a:prstGeom>
                  <a:solidFill>
                    <a:srgbClr val="E5F9E2"/>
                  </a:solidFill>
                  <a:ln w="9525" cap="flat" cmpd="sng" algn="ctr">
                    <a:solidFill>
                      <a:sysClr val="window" lastClr="FFFFFF"/>
                    </a:solidFill>
                    <a:prstDash val="solid"/>
                  </a:ln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0" rIns="0" rtlCol="0" anchor="ctr">
                    <a:noAutofit/>
                  </a:bodyPr>
                  <a:lstStyle/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Дата и время: 1 апреля 2019 г., 14:38:12</a:t>
                    </a:r>
                  </a:p>
                  <a:p>
                    <a:pPr marL="0" marR="0" lvl="0" indent="0" defTabSz="534802" eaLnBrk="1" fontAlgn="ctr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5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</a:rPr>
                      <a:t>Местоположение: Цзиньцяо</a:t>
                    </a:r>
                  </a:p>
                </p:txBody>
              </p:sp>
            </p:grpSp>
            <p:sp>
              <p:nvSpPr>
                <p:cNvPr id="27" name="流程图: 过程 28"/>
                <p:cNvSpPr/>
                <p:nvPr/>
              </p:nvSpPr>
              <p:spPr>
                <a:xfrm>
                  <a:off x="634997" y="3303754"/>
                  <a:ext cx="123374" cy="156724"/>
                </a:xfrm>
                <a:prstGeom prst="flowChartProcess">
                  <a:avLst/>
                </a:prstGeom>
                <a:solidFill>
                  <a:sysClr val="windowText" lastClr="000000"/>
                </a:solidFill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0" rIns="0" rtlCol="0" anchor="ctr">
                  <a:noAutofit/>
                </a:bodyPr>
                <a:lstStyle/>
                <a:p>
                  <a:pPr marL="0" marR="0" lvl="0" indent="0" algn="ctr" defTabSz="534802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5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8" name="流程图: 过程 29"/>
                <p:cNvSpPr/>
                <p:nvPr/>
              </p:nvSpPr>
              <p:spPr>
                <a:xfrm>
                  <a:off x="2483312" y="3317973"/>
                  <a:ext cx="123374" cy="156724"/>
                </a:xfrm>
                <a:prstGeom prst="flowChartProcess">
                  <a:avLst/>
                </a:prstGeom>
                <a:solidFill>
                  <a:sysClr val="windowText" lastClr="000000"/>
                </a:solidFill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0" rIns="0" rtlCol="0" anchor="ctr">
                  <a:noAutofit/>
                </a:bodyPr>
                <a:lstStyle/>
                <a:p>
                  <a:pPr marL="0" marR="0" lvl="0" indent="0" algn="ctr" defTabSz="534802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5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9" name="流程图: 过程 30"/>
                <p:cNvSpPr/>
                <p:nvPr/>
              </p:nvSpPr>
              <p:spPr>
                <a:xfrm>
                  <a:off x="4826730" y="2742357"/>
                  <a:ext cx="123374" cy="156724"/>
                </a:xfrm>
                <a:prstGeom prst="flowChartProcess">
                  <a:avLst/>
                </a:prstGeom>
                <a:solidFill>
                  <a:sysClr val="windowText" lastClr="000000"/>
                </a:solidFill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0" rIns="0" rtlCol="0" anchor="ctr">
                  <a:noAutofit/>
                </a:bodyPr>
                <a:lstStyle/>
                <a:p>
                  <a:pPr marL="0" marR="0" lvl="0" indent="0" algn="ctr" defTabSz="534802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5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0" name="流程图: 过程 31"/>
                <p:cNvSpPr/>
                <p:nvPr/>
              </p:nvSpPr>
              <p:spPr>
                <a:xfrm>
                  <a:off x="4751050" y="1549540"/>
                  <a:ext cx="123374" cy="156724"/>
                </a:xfrm>
                <a:prstGeom prst="flowChartProcess">
                  <a:avLst/>
                </a:prstGeom>
                <a:solidFill>
                  <a:sysClr val="windowText" lastClr="000000"/>
                </a:solidFill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0" rIns="0" rtlCol="0" anchor="ctr">
                  <a:noAutofit/>
                </a:bodyPr>
                <a:lstStyle/>
                <a:p>
                  <a:pPr marL="0" marR="0" lvl="0" indent="0" algn="ctr" defTabSz="534802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525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1" name="流程图: 过程 32"/>
                <p:cNvSpPr/>
                <p:nvPr/>
              </p:nvSpPr>
              <p:spPr>
                <a:xfrm>
                  <a:off x="471838" y="1165396"/>
                  <a:ext cx="5207318" cy="313448"/>
                </a:xfrm>
                <a:prstGeom prst="flowChartProcess">
                  <a:avLst/>
                </a:prstGeom>
                <a:solidFill>
                  <a:srgbClr val="92D050"/>
                </a:solidFill>
                <a:ln w="9525" cap="flat" cmpd="sng" algn="ctr">
                  <a:solidFill>
                    <a:sysClr val="window" lastClr="FF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0" rIns="0" rtlCol="0" anchor="ctr">
                  <a:noAutofit/>
                </a:bodyPr>
                <a:lstStyle/>
                <a:p>
                  <a:pPr marL="0" marR="0" lvl="0" indent="0" algn="ctr" defTabSz="534802" eaLnBrk="1" fontAlgn="ctr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Пройдено: 4 пункта Сумма пошлины: 75 </a:t>
                  </a:r>
                  <a:r>
                    <a:rPr kumimoji="0" lang="ru-RU" sz="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юаней </a:t>
                  </a:r>
                  <a:r>
                    <a:rPr kumimoji="0" lang="ru-RU" sz="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</a:rPr>
                    <a:t>Длительность: 2 часа 58 минут</a:t>
                  </a:r>
                </a:p>
              </p:txBody>
            </p:sp>
          </p:grpSp>
          <p:sp>
            <p:nvSpPr>
              <p:cNvPr id="16" name="文本框 17"/>
              <p:cNvSpPr txBox="1"/>
              <p:nvPr/>
            </p:nvSpPr>
            <p:spPr>
              <a:xfrm>
                <a:off x="8989" y="4531"/>
                <a:ext cx="1600" cy="372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marL="0" marR="0" lvl="0" indent="0" algn="ctr" defTabSz="534802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2 часа 52 минут</a:t>
                </a:r>
              </a:p>
            </p:txBody>
          </p:sp>
          <p:sp>
            <p:nvSpPr>
              <p:cNvPr id="17" name="文本框 18"/>
              <p:cNvSpPr txBox="1"/>
              <p:nvPr/>
            </p:nvSpPr>
            <p:spPr>
              <a:xfrm>
                <a:off x="9755" y="2462"/>
                <a:ext cx="1318" cy="289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marL="0" marR="0" lvl="0" indent="0" defTabSz="534802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Синан</a:t>
                </a:r>
              </a:p>
            </p:txBody>
          </p:sp>
          <p:sp>
            <p:nvSpPr>
              <p:cNvPr id="18" name="文本框 19"/>
              <p:cNvSpPr txBox="1"/>
              <p:nvPr/>
            </p:nvSpPr>
            <p:spPr>
              <a:xfrm>
                <a:off x="1326" y="4928"/>
                <a:ext cx="1273" cy="287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</p:spPr>
            <p:txBody>
              <a:bodyPr wrap="square" lIns="0" rIns="0" rtlCol="0" anchor="ctr">
                <a:noAutofit/>
              </a:bodyPr>
              <a:lstStyle/>
              <a:p>
                <a:pPr marL="0" marR="0" lvl="0" indent="0" defTabSz="534802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00" b="1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Дешань</a:t>
                </a:r>
              </a:p>
            </p:txBody>
          </p:sp>
          <p:sp>
            <p:nvSpPr>
              <p:cNvPr id="19" name="TextBox 54"/>
              <p:cNvSpPr txBox="1"/>
              <p:nvPr/>
            </p:nvSpPr>
            <p:spPr>
              <a:xfrm>
                <a:off x="2450" y="5109"/>
                <a:ext cx="2464" cy="627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noAutofit/>
              </a:bodyPr>
              <a:lstStyle/>
              <a:p>
                <a:pPr marL="0" marR="0" lvl="0" indent="0" defTabSz="534802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25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Сумма пошлины: 25,00 юаней</a:t>
                </a:r>
              </a:p>
            </p:txBody>
          </p:sp>
          <p:sp>
            <p:nvSpPr>
              <p:cNvPr id="20" name="TextBox 54"/>
              <p:cNvSpPr txBox="1"/>
              <p:nvPr/>
            </p:nvSpPr>
            <p:spPr>
              <a:xfrm>
                <a:off x="7446" y="4895"/>
                <a:ext cx="2403" cy="31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noAutofit/>
              </a:bodyPr>
              <a:lstStyle/>
              <a:p>
                <a:pPr marL="0" marR="0" lvl="0" indent="0" defTabSz="534802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25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Сумма пошлины: 40,00 юаней</a:t>
                </a:r>
              </a:p>
            </p:txBody>
          </p:sp>
          <p:sp>
            <p:nvSpPr>
              <p:cNvPr id="21" name="TextBox 54"/>
              <p:cNvSpPr txBox="1"/>
              <p:nvPr/>
            </p:nvSpPr>
            <p:spPr>
              <a:xfrm>
                <a:off x="9327" y="3138"/>
                <a:ext cx="1973" cy="389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noAutofit/>
              </a:bodyPr>
              <a:lstStyle/>
              <a:p>
                <a:pPr marL="0" marR="0" lvl="0" indent="0" defTabSz="534802" eaLnBrk="1" fontAlgn="ctr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525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</a:rPr>
                  <a:t>Сумма пошлины: 10,00 юаней</a:t>
                </a:r>
              </a:p>
            </p:txBody>
          </p:sp>
        </p:grpSp>
      </p:grpSp>
      <p:sp>
        <p:nvSpPr>
          <p:cNvPr id="40" name="文本框 41"/>
          <p:cNvSpPr txBox="1"/>
          <p:nvPr/>
        </p:nvSpPr>
        <p:spPr>
          <a:xfrm>
            <a:off x="4335040" y="1259572"/>
            <a:ext cx="3028000" cy="683383"/>
          </a:xfrm>
          <a:prstGeom prst="rect">
            <a:avLst/>
          </a:prstGeom>
        </p:spPr>
        <p:txBody>
          <a:bodyPr vert="horz" wrap="square" lIns="91384" tIns="45692" rIns="91384" bIns="45692" rtlCol="0" anchor="t">
            <a:noAutofit/>
          </a:bodyPr>
          <a:lstStyle>
            <a:defPPr>
              <a:defRPr lang="en-US"/>
            </a:defPPr>
            <a:lvl1pPr defTabSz="914377">
              <a:lnSpc>
                <a:spcPts val="3439"/>
              </a:lnSpc>
              <a:spcBef>
                <a:spcPct val="0"/>
              </a:spcBef>
              <a:buNone/>
              <a:defRPr sz="2800" b="1" baseline="0">
                <a:solidFill>
                  <a:srgbClr val="C00000"/>
                </a:solidFill>
                <a:latin typeface="Arial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 fontAlgn="ctr">
              <a:lnSpc>
                <a:spcPct val="100000"/>
              </a:lnSpc>
              <a:spcBef>
                <a:spcPts val="1200"/>
              </a:spcBef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Информация о маршруте</a:t>
            </a:r>
          </a:p>
          <a:p>
            <a:pPr algn="ctr" fontAlgn="ctr">
              <a:lnSpc>
                <a:spcPct val="100000"/>
              </a:lnSpc>
              <a:spcBef>
                <a:spcPts val="1200"/>
              </a:spcBef>
            </a:pPr>
            <a:r>
              <a:rPr lang="ru-RU" sz="1200" b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За окном пункта сбора пошлины установлен экран, показывающий путь движения транспортных средств.</a:t>
            </a:r>
          </a:p>
        </p:txBody>
      </p:sp>
      <p:sp>
        <p:nvSpPr>
          <p:cNvPr id="41" name="Subtitle 1">
            <a:extLst>
              <a:ext uri="{FF2B5EF4-FFF2-40B4-BE49-F238E27FC236}">
                <a16:creationId xmlns:a16="http://schemas.microsoft.com/office/drawing/2014/main" xmlns="" id="{CE0CEC36-5881-F64A-A70F-904DBA9886A9}"/>
              </a:ext>
            </a:extLst>
          </p:cNvPr>
          <p:cNvSpPr txBox="1">
            <a:spLocks/>
          </p:cNvSpPr>
          <p:nvPr/>
        </p:nvSpPr>
        <p:spPr>
          <a:xfrm>
            <a:off x="311254" y="292986"/>
            <a:ext cx="10387226" cy="432854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indent="0" eaLnBrk="0" fontAlgn="ctr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rgbClr val="990000"/>
              </a:buClr>
              <a:buNone/>
              <a:defRPr sz="2000" b="1" baseline="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45247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948"/>
            </a:lvl2pPr>
            <a:lvl3pPr marL="890492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FrutigerNext LT Medium" pitchFamily="34" charset="0"/>
              <a:buNone/>
              <a:defRPr sz="1753"/>
            </a:lvl3pPr>
            <a:lvl4pPr marL="1335740"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559"/>
            </a:lvl4pPr>
            <a:lvl5pPr marL="1780986"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559"/>
            </a:lvl5pPr>
            <a:lvl6pPr marL="2226232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6pPr>
            <a:lvl7pPr marL="2671478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7pPr>
            <a:lvl8pPr marL="3116726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8pPr>
            <a:lvl9pPr marL="3561971" indent="0"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559"/>
            </a:lvl9pPr>
          </a:lstStyle>
          <a:p>
            <a:pPr marL="0" marR="0" lvl="0" indent="0" algn="ctr" defTabSz="534815" eaLnBrk="0" fontAlgn="ctr" latinLnBrk="0" hangingPunct="0">
              <a:lnSpc>
                <a:spcPct val="95000"/>
              </a:lnSpc>
              <a:spcBef>
                <a:spcPts val="0"/>
              </a:spcBef>
              <a:spcAft>
                <a:spcPct val="0"/>
              </a:spcAft>
              <a:buClr>
                <a:srgbClr val="990000"/>
              </a:buClr>
              <a:buSzTx/>
              <a:buFontTx/>
              <a:buNone/>
              <a:tabLst/>
              <a:defRPr/>
            </a:pP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Пример реализации 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- магистраль </a:t>
            </a: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в 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Хунань</a:t>
            </a:r>
            <a:r>
              <a:rPr lang="" sz="2400" kern="0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  <a:r>
              <a:rPr lang="ru-RU" sz="2400" kern="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информация о полном маршруте</a:t>
            </a:r>
            <a:r>
              <a:rPr kumimoji="0" lang="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 для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 гарантированного 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начислени</a:t>
            </a:r>
            <a:r>
              <a:rPr kumimoji="0" lang="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я</a:t>
            </a:r>
            <a:r>
              <a:rPr kumimoji="0" lang="ru-RU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 </a:t>
            </a:r>
            <a:r>
              <a:rPr kumimoji="0" lang="ru-RU" sz="240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</a:rPr>
              <a:t>дорожной пошлины</a:t>
            </a:r>
          </a:p>
        </p:txBody>
      </p:sp>
      <p:sp>
        <p:nvSpPr>
          <p:cNvPr id="42" name="文本框 46"/>
          <p:cNvSpPr txBox="1"/>
          <p:nvPr/>
        </p:nvSpPr>
        <p:spPr>
          <a:xfrm>
            <a:off x="1278290" y="5070807"/>
            <a:ext cx="10036002" cy="72839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534802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Восстановление информации о маршруте движения на основе набора записей</a:t>
            </a:r>
          </a:p>
          <a:p>
            <a:pPr algn="ctr" defTabSz="534802" fontAlgn="ctr"/>
            <a:endParaRPr kumimoji="1" lang="en-US" altLang="zh-CN" sz="14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defTabSz="534802" fontAlgn="ctr"/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Сумма пошлины, начисленная в соответствии с полной цепочкой 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данных</a:t>
            </a:r>
            <a:endParaRPr lang="" sz="14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algn="ctr" defTabSz="534802" font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(система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считывания номерных знаков, фотографии и т.д</a:t>
            </a: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.)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не вызывает никаких сомнений</a:t>
            </a:r>
          </a:p>
          <a:p>
            <a:pPr algn="ctr" defTabSz="534802" fontAlgn="ctr"/>
            <a:endParaRPr lang="" sz="14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algn="ctr" defTabSz="534802" font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Фотографии 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можно просматривать на экранах мобильных устройств и ПК в режиме реального времени </a:t>
            </a:r>
            <a:endParaRPr lang="" sz="14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algn="ctr" defTabSz="534802" fontAlgn="ctr"/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поиск нужного изображения среди порядка 5 миллиардов изображений занимает несколько секунд)</a:t>
            </a:r>
          </a:p>
        </p:txBody>
      </p:sp>
    </p:spTree>
    <p:extLst>
      <p:ext uri="{BB962C8B-B14F-4D97-AF65-F5344CB8AC3E}">
        <p14:creationId xmlns:p14="http://schemas.microsoft.com/office/powerpoint/2010/main" val="252150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2F5496"/>
      </a:dk1>
      <a:lt1>
        <a:sysClr val="window" lastClr="FFFFFF"/>
      </a:lt1>
      <a:dk2>
        <a:srgbClr val="034A90"/>
      </a:dk2>
      <a:lt2>
        <a:srgbClr val="E7E6E6"/>
      </a:lt2>
      <a:accent1>
        <a:srgbClr val="FF6600"/>
      </a:accent1>
      <a:accent2>
        <a:srgbClr val="FF66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515</TotalTime>
  <Words>1532</Words>
  <Application>Microsoft Office PowerPoint</Application>
  <PresentationFormat>Widescreen</PresentationFormat>
  <Paragraphs>255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微软雅黑</vt:lpstr>
      <vt:lpstr>Microsoft YaHei UI</vt:lpstr>
      <vt:lpstr>宋体</vt:lpstr>
      <vt:lpstr>Arial</vt:lpstr>
      <vt:lpstr>Calibri</vt:lpstr>
      <vt:lpstr>Century Gothic</vt:lpstr>
      <vt:lpstr>等线</vt:lpstr>
      <vt:lpstr>华文细黑</vt:lpstr>
      <vt:lpstr>Times New Roman</vt:lpstr>
      <vt:lpstr>Wingdings</vt:lpstr>
      <vt:lpstr>幼圆</vt:lpstr>
      <vt:lpstr>思源黑体 CN Light</vt:lpstr>
      <vt:lpstr>方正兰亭黑简体</vt:lpstr>
      <vt:lpstr>Office Theme</vt:lpstr>
      <vt:lpstr>ДОРОГА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Work</dc:creator>
  <cp:lastModifiedBy>Kovganko Stanislav</cp:lastModifiedBy>
  <cp:revision>64</cp:revision>
  <dcterms:created xsi:type="dcterms:W3CDTF">2021-08-17T12:22:19Z</dcterms:created>
  <dcterms:modified xsi:type="dcterms:W3CDTF">2021-09-13T18:09:03Z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2015_ms_pID_725343">
    <vt:lpwstr>(3)u0FgntjmhQu45iZQ6bxsaOLCk/yQyFcmEal4N37i+EKQiuh81+/ulqqhpxH/2+jJeSBkmhSw
4ESp/kFWDJBDByVgdsuyDLiYKH8LrLbfhfhQnzDmKkpJk8dPX6XRVbp7mPWj4ffJzYUtlh/P
uxLI7E0mnjlbqmP2Xt9OjnDbLnSMo9RkQSVt6WcU0WrQX4nAJE6QqhgPO4sTX66L7eztLvL1
yA8iJPtrEiOM5P0mDF</vt:lpwstr>
  </property>
  <property fmtid="{D5CDD505-2E9C-101B-9397-08002B2CF9AE}" pid="3" name="_2015_ms_pID_7253431">
    <vt:lpwstr>rRGwOqFC+25be4/4J6zZyMEz1obEyTAtqtn4jF80QuJIRqCltCgTms
NB1mt3sPHGS27+jmNtkoKzYvp8+F5ZiD5v1yPL4cQF+NatHD4QagU7JpBeY9IszYBH4BDNpf
eaeECVTLu6bGZEQidrZcRwI4bc5m3Umn0KPwRlhVJu6FC789tU9FS4+d+zIEhAij+OIRar+S
w9mIESAz4fSz5nym0EBhcScdjfzPae1DQX2x</vt:lpwstr>
  </property>
  <property fmtid="{D5CDD505-2E9C-101B-9397-08002B2CF9AE}" pid="4" name="_2015_ms_pID_7253432">
    <vt:lpwstr>BCeU/mY/Fu1BsRimc5mixrk=</vt:lpwstr>
  </property>
  <property fmtid="{D5CDD505-2E9C-101B-9397-08002B2CF9AE}" pid="5" name="_readonly">
    <vt:lpwstr/>
  </property>
  <property fmtid="{D5CDD505-2E9C-101B-9397-08002B2CF9AE}" pid="6" name="_change">
    <vt:lpwstr/>
  </property>
  <property fmtid="{D5CDD505-2E9C-101B-9397-08002B2CF9AE}" pid="7" name="_full-control">
    <vt:lpwstr/>
  </property>
  <property fmtid="{D5CDD505-2E9C-101B-9397-08002B2CF9AE}" pid="8" name="sflag">
    <vt:lpwstr>1631550009</vt:lpwstr>
  </property>
</Properties>
</file>