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63" d="100"/>
          <a:sy n="163" d="100"/>
        </p:scale>
        <p:origin x="22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8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1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6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1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20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8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77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1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125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9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C4B7A-D14D-4BB3-9535-575689E946B0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A7E7-9105-4DBD-9961-8086F97C31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9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17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8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2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1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1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58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4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 Иван</dc:creator>
  <cp:lastModifiedBy>Сёмин Семён Витальевич</cp:lastModifiedBy>
  <cp:revision>3</cp:revision>
  <dcterms:created xsi:type="dcterms:W3CDTF">2021-09-14T16:11:16Z</dcterms:created>
  <dcterms:modified xsi:type="dcterms:W3CDTF">2021-09-17T14:30:18Z</dcterms:modified>
</cp:coreProperties>
</file>