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222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06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6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02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50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1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0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1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8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1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5AFC-C7EE-4133-9CB4-B9572877474F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58E9-6DB0-470A-B462-80CEBDC8B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7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3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7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7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9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5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 Иван</dc:creator>
  <cp:lastModifiedBy>Сёмин Семён Витальевич</cp:lastModifiedBy>
  <cp:revision>6</cp:revision>
  <dcterms:created xsi:type="dcterms:W3CDTF">2021-09-13T13:08:14Z</dcterms:created>
  <dcterms:modified xsi:type="dcterms:W3CDTF">2021-09-17T14:08:12Z</dcterms:modified>
</cp:coreProperties>
</file>