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2722-6F5F-42DC-BEBB-C951A1469D6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08F-6207-4CE0-81DF-FAE35D6D2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3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2722-6F5F-42DC-BEBB-C951A1469D6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08F-6207-4CE0-81DF-FAE35D6D2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2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2722-6F5F-42DC-BEBB-C951A1469D6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08F-6207-4CE0-81DF-FAE35D6D2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37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2722-6F5F-42DC-BEBB-C951A1469D6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08F-6207-4CE0-81DF-FAE35D6D2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05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2722-6F5F-42DC-BEBB-C951A1469D6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08F-6207-4CE0-81DF-FAE35D6D2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8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2722-6F5F-42DC-BEBB-C951A1469D6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08F-6207-4CE0-81DF-FAE35D6D2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88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2722-6F5F-42DC-BEBB-C951A1469D6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08F-6207-4CE0-81DF-FAE35D6D2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9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2722-6F5F-42DC-BEBB-C951A1469D6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08F-6207-4CE0-81DF-FAE35D6D2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6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2722-6F5F-42DC-BEBB-C951A1469D6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08F-6207-4CE0-81DF-FAE35D6D2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1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2722-6F5F-42DC-BEBB-C951A1469D6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08F-6207-4CE0-81DF-FAE35D6D2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8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2722-6F5F-42DC-BEBB-C951A1469D6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08F-6207-4CE0-81DF-FAE35D6D2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8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62722-6F5F-42DC-BEBB-C951A1469D6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FE08F-6207-4CE0-81DF-FAE35D6D2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4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1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5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1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2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7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0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2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95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E353D"/>
      </a:dk1>
      <a:lt1>
        <a:sysClr val="window" lastClr="F1F2F6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BeTheme</dc:creator>
  <cp:lastModifiedBy>BeTheme</cp:lastModifiedBy>
  <cp:revision>2</cp:revision>
  <dcterms:created xsi:type="dcterms:W3CDTF">2021-09-10T16:07:46Z</dcterms:created>
  <dcterms:modified xsi:type="dcterms:W3CDTF">2021-09-12T22:38:15Z</dcterms:modified>
</cp:coreProperties>
</file>